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1" r:id="rId4"/>
    <p:sldMasterId id="2147483752" r:id="rId5"/>
    <p:sldMasterId id="2147483753" r:id="rId6"/>
    <p:sldMasterId id="2147483754" r:id="rId7"/>
  </p:sldMasterIdLst>
  <p:notesMasterIdLst>
    <p:notesMasterId r:id="rId34"/>
  </p:notesMasterIdLst>
  <p:sldIdLst>
    <p:sldId id="259" r:id="rId8"/>
    <p:sldId id="260" r:id="rId9"/>
    <p:sldId id="261" r:id="rId10"/>
    <p:sldId id="262" r:id="rId11"/>
    <p:sldId id="263" r:id="rId12"/>
    <p:sldId id="265" r:id="rId13"/>
    <p:sldId id="266" r:id="rId14"/>
    <p:sldId id="268" r:id="rId15"/>
    <p:sldId id="29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2" r:id="rId33"/>
  </p:sldIdLst>
  <p:sldSz cx="9144000" cy="5143500" type="screen16x9"/>
  <p:notesSz cx="6858000" cy="9144000"/>
  <p:embeddedFontLst>
    <p:embeddedFont>
      <p:font typeface="Inter" panose="020B0604020202020204" charset="0"/>
      <p:regular r:id="rId35"/>
      <p:bold r:id="rId36"/>
      <p:italic r:id="rId37"/>
      <p:boldItalic r:id="rId38"/>
    </p:embeddedFont>
    <p:embeddedFont>
      <p:font typeface="Inter Medium" panose="020B0604020202020204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Montserrat Medium" panose="00000600000000000000" pitchFamily="2" charset="0"/>
      <p:regular r:id="rId47"/>
      <p:bold r:id="rId48"/>
      <p:italic r:id="rId49"/>
      <p:boldItalic r:id="rId50"/>
    </p:embeddedFont>
    <p:embeddedFont>
      <p:font typeface="Montserrat SemiBold" panose="000007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8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4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5.fntdata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hild Raunsgard" userId="fdda2631-d2ec-478f-ba5f-e8028dd9ead7" providerId="ADAL" clId="{7DEC5ED5-0EC5-4FD9-8594-E43D009DFBA0}"/>
    <pc:docChg chg="delSld modSld">
      <pc:chgData name="Gunhild Raunsgard" userId="fdda2631-d2ec-478f-ba5f-e8028dd9ead7" providerId="ADAL" clId="{7DEC5ED5-0EC5-4FD9-8594-E43D009DFBA0}" dt="2025-10-31T10:06:34.323" v="37" actId="2696"/>
      <pc:docMkLst>
        <pc:docMk/>
      </pc:docMkLst>
      <pc:sldChg chg="del">
        <pc:chgData name="Gunhild Raunsgard" userId="fdda2631-d2ec-478f-ba5f-e8028dd9ead7" providerId="ADAL" clId="{7DEC5ED5-0EC5-4FD9-8594-E43D009DFBA0}" dt="2025-10-31T09:54:51.979" v="0" actId="2696"/>
        <pc:sldMkLst>
          <pc:docMk/>
          <pc:sldMk cId="0" sldId="256"/>
        </pc:sldMkLst>
      </pc:sldChg>
      <pc:sldChg chg="del">
        <pc:chgData name="Gunhild Raunsgard" userId="fdda2631-d2ec-478f-ba5f-e8028dd9ead7" providerId="ADAL" clId="{7DEC5ED5-0EC5-4FD9-8594-E43D009DFBA0}" dt="2025-10-31T09:54:55.342" v="1" actId="2696"/>
        <pc:sldMkLst>
          <pc:docMk/>
          <pc:sldMk cId="0" sldId="257"/>
        </pc:sldMkLst>
      </pc:sldChg>
      <pc:sldChg chg="del">
        <pc:chgData name="Gunhild Raunsgard" userId="fdda2631-d2ec-478f-ba5f-e8028dd9ead7" providerId="ADAL" clId="{7DEC5ED5-0EC5-4FD9-8594-E43D009DFBA0}" dt="2025-10-31T09:55:05.158" v="2" actId="2696"/>
        <pc:sldMkLst>
          <pc:docMk/>
          <pc:sldMk cId="0" sldId="258"/>
        </pc:sldMkLst>
      </pc:sldChg>
      <pc:sldChg chg="del">
        <pc:chgData name="Gunhild Raunsgard" userId="fdda2631-d2ec-478f-ba5f-e8028dd9ead7" providerId="ADAL" clId="{7DEC5ED5-0EC5-4FD9-8594-E43D009DFBA0}" dt="2025-10-31T09:56:18.103" v="3" actId="2696"/>
        <pc:sldMkLst>
          <pc:docMk/>
          <pc:sldMk cId="0" sldId="264"/>
        </pc:sldMkLst>
      </pc:sldChg>
      <pc:sldChg chg="del">
        <pc:chgData name="Gunhild Raunsgard" userId="fdda2631-d2ec-478f-ba5f-e8028dd9ead7" providerId="ADAL" clId="{7DEC5ED5-0EC5-4FD9-8594-E43D009DFBA0}" dt="2025-10-31T09:58:30.894" v="4" actId="2696"/>
        <pc:sldMkLst>
          <pc:docMk/>
          <pc:sldMk cId="0" sldId="267"/>
        </pc:sldMkLst>
      </pc:sldChg>
      <pc:sldChg chg="del">
        <pc:chgData name="Gunhild Raunsgard" userId="fdda2631-d2ec-478f-ba5f-e8028dd9ead7" providerId="ADAL" clId="{7DEC5ED5-0EC5-4FD9-8594-E43D009DFBA0}" dt="2025-10-31T10:04:33.942" v="31" actId="2696"/>
        <pc:sldMkLst>
          <pc:docMk/>
          <pc:sldMk cId="0" sldId="269"/>
        </pc:sldMkLst>
      </pc:sldChg>
      <pc:sldChg chg="del">
        <pc:chgData name="Gunhild Raunsgard" userId="fdda2631-d2ec-478f-ba5f-e8028dd9ead7" providerId="ADAL" clId="{7DEC5ED5-0EC5-4FD9-8594-E43D009DFBA0}" dt="2025-10-31T09:59:02.830" v="5" actId="2696"/>
        <pc:sldMkLst>
          <pc:docMk/>
          <pc:sldMk cId="0" sldId="270"/>
        </pc:sldMkLst>
      </pc:sldChg>
      <pc:sldChg chg="del">
        <pc:chgData name="Gunhild Raunsgard" userId="fdda2631-d2ec-478f-ba5f-e8028dd9ead7" providerId="ADAL" clId="{7DEC5ED5-0EC5-4FD9-8594-E43D009DFBA0}" dt="2025-10-31T09:59:33.664" v="6" actId="2696"/>
        <pc:sldMkLst>
          <pc:docMk/>
          <pc:sldMk cId="0" sldId="271"/>
        </pc:sldMkLst>
      </pc:sldChg>
      <pc:sldChg chg="del">
        <pc:chgData name="Gunhild Raunsgard" userId="fdda2631-d2ec-478f-ba5f-e8028dd9ead7" providerId="ADAL" clId="{7DEC5ED5-0EC5-4FD9-8594-E43D009DFBA0}" dt="2025-10-31T09:59:43.219" v="7" actId="2696"/>
        <pc:sldMkLst>
          <pc:docMk/>
          <pc:sldMk cId="0" sldId="272"/>
        </pc:sldMkLst>
      </pc:sldChg>
      <pc:sldChg chg="del">
        <pc:chgData name="Gunhild Raunsgard" userId="fdda2631-d2ec-478f-ba5f-e8028dd9ead7" providerId="ADAL" clId="{7DEC5ED5-0EC5-4FD9-8594-E43D009DFBA0}" dt="2025-10-31T09:59:52.608" v="8" actId="2696"/>
        <pc:sldMkLst>
          <pc:docMk/>
          <pc:sldMk cId="0" sldId="273"/>
        </pc:sldMkLst>
      </pc:sldChg>
      <pc:sldChg chg="del">
        <pc:chgData name="Gunhild Raunsgard" userId="fdda2631-d2ec-478f-ba5f-e8028dd9ead7" providerId="ADAL" clId="{7DEC5ED5-0EC5-4FD9-8594-E43D009DFBA0}" dt="2025-10-31T09:59:57.461" v="9" actId="2696"/>
        <pc:sldMkLst>
          <pc:docMk/>
          <pc:sldMk cId="0" sldId="274"/>
        </pc:sldMkLst>
      </pc:sldChg>
      <pc:sldChg chg="del">
        <pc:chgData name="Gunhild Raunsgard" userId="fdda2631-d2ec-478f-ba5f-e8028dd9ead7" providerId="ADAL" clId="{7DEC5ED5-0EC5-4FD9-8594-E43D009DFBA0}" dt="2025-10-31T10:00:02.024" v="10" actId="2696"/>
        <pc:sldMkLst>
          <pc:docMk/>
          <pc:sldMk cId="0" sldId="275"/>
        </pc:sldMkLst>
      </pc:sldChg>
      <pc:sldChg chg="del">
        <pc:chgData name="Gunhild Raunsgard" userId="fdda2631-d2ec-478f-ba5f-e8028dd9ead7" providerId="ADAL" clId="{7DEC5ED5-0EC5-4FD9-8594-E43D009DFBA0}" dt="2025-10-31T10:00:10.659" v="11" actId="2696"/>
        <pc:sldMkLst>
          <pc:docMk/>
          <pc:sldMk cId="0" sldId="276"/>
        </pc:sldMkLst>
      </pc:sldChg>
      <pc:sldChg chg="del">
        <pc:chgData name="Gunhild Raunsgard" userId="fdda2631-d2ec-478f-ba5f-e8028dd9ead7" providerId="ADAL" clId="{7DEC5ED5-0EC5-4FD9-8594-E43D009DFBA0}" dt="2025-10-31T10:00:31.894" v="12" actId="2696"/>
        <pc:sldMkLst>
          <pc:docMk/>
          <pc:sldMk cId="0" sldId="277"/>
        </pc:sldMkLst>
      </pc:sldChg>
      <pc:sldChg chg="del">
        <pc:chgData name="Gunhild Raunsgard" userId="fdda2631-d2ec-478f-ba5f-e8028dd9ead7" providerId="ADAL" clId="{7DEC5ED5-0EC5-4FD9-8594-E43D009DFBA0}" dt="2025-10-31T10:00:35.372" v="13" actId="2696"/>
        <pc:sldMkLst>
          <pc:docMk/>
          <pc:sldMk cId="0" sldId="278"/>
        </pc:sldMkLst>
      </pc:sldChg>
      <pc:sldChg chg="del">
        <pc:chgData name="Gunhild Raunsgard" userId="fdda2631-d2ec-478f-ba5f-e8028dd9ead7" providerId="ADAL" clId="{7DEC5ED5-0EC5-4FD9-8594-E43D009DFBA0}" dt="2025-10-31T10:00:41.338" v="14" actId="2696"/>
        <pc:sldMkLst>
          <pc:docMk/>
          <pc:sldMk cId="0" sldId="279"/>
        </pc:sldMkLst>
      </pc:sldChg>
      <pc:sldChg chg="del">
        <pc:chgData name="Gunhild Raunsgard" userId="fdda2631-d2ec-478f-ba5f-e8028dd9ead7" providerId="ADAL" clId="{7DEC5ED5-0EC5-4FD9-8594-E43D009DFBA0}" dt="2025-10-31T10:00:55.770" v="15" actId="2696"/>
        <pc:sldMkLst>
          <pc:docMk/>
          <pc:sldMk cId="0" sldId="280"/>
        </pc:sldMkLst>
      </pc:sldChg>
      <pc:sldChg chg="del">
        <pc:chgData name="Gunhild Raunsgard" userId="fdda2631-d2ec-478f-ba5f-e8028dd9ead7" providerId="ADAL" clId="{7DEC5ED5-0EC5-4FD9-8594-E43D009DFBA0}" dt="2025-10-31T10:01:17.056" v="16" actId="2696"/>
        <pc:sldMkLst>
          <pc:docMk/>
          <pc:sldMk cId="0" sldId="281"/>
        </pc:sldMkLst>
      </pc:sldChg>
      <pc:sldChg chg="modSp del mod">
        <pc:chgData name="Gunhild Raunsgard" userId="fdda2631-d2ec-478f-ba5f-e8028dd9ead7" providerId="ADAL" clId="{7DEC5ED5-0EC5-4FD9-8594-E43D009DFBA0}" dt="2025-10-31T10:03:47.281" v="23" actId="2696"/>
        <pc:sldMkLst>
          <pc:docMk/>
          <pc:sldMk cId="0" sldId="282"/>
        </pc:sldMkLst>
        <pc:spChg chg="mod">
          <ac:chgData name="Gunhild Raunsgard" userId="fdda2631-d2ec-478f-ba5f-e8028dd9ead7" providerId="ADAL" clId="{7DEC5ED5-0EC5-4FD9-8594-E43D009DFBA0}" dt="2025-10-31T10:02:21.137" v="22" actId="20577"/>
          <ac:spMkLst>
            <pc:docMk/>
            <pc:sldMk cId="0" sldId="282"/>
            <ac:spMk id="1080" creationId="{00000000-0000-0000-0000-000000000000}"/>
          </ac:spMkLst>
        </pc:spChg>
      </pc:sldChg>
      <pc:sldChg chg="del">
        <pc:chgData name="Gunhild Raunsgard" userId="fdda2631-d2ec-478f-ba5f-e8028dd9ead7" providerId="ADAL" clId="{7DEC5ED5-0EC5-4FD9-8594-E43D009DFBA0}" dt="2025-10-31T10:03:49.848" v="24" actId="2696"/>
        <pc:sldMkLst>
          <pc:docMk/>
          <pc:sldMk cId="0" sldId="283"/>
        </pc:sldMkLst>
      </pc:sldChg>
      <pc:sldChg chg="del">
        <pc:chgData name="Gunhild Raunsgard" userId="fdda2631-d2ec-478f-ba5f-e8028dd9ead7" providerId="ADAL" clId="{7DEC5ED5-0EC5-4FD9-8594-E43D009DFBA0}" dt="2025-10-31T10:03:59.112" v="25" actId="2696"/>
        <pc:sldMkLst>
          <pc:docMk/>
          <pc:sldMk cId="0" sldId="284"/>
        </pc:sldMkLst>
      </pc:sldChg>
      <pc:sldChg chg="del">
        <pc:chgData name="Gunhild Raunsgard" userId="fdda2631-d2ec-478f-ba5f-e8028dd9ead7" providerId="ADAL" clId="{7DEC5ED5-0EC5-4FD9-8594-E43D009DFBA0}" dt="2025-10-31T10:04:01.919" v="26" actId="2696"/>
        <pc:sldMkLst>
          <pc:docMk/>
          <pc:sldMk cId="0" sldId="285"/>
        </pc:sldMkLst>
      </pc:sldChg>
      <pc:sldChg chg="del">
        <pc:chgData name="Gunhild Raunsgard" userId="fdda2631-d2ec-478f-ba5f-e8028dd9ead7" providerId="ADAL" clId="{7DEC5ED5-0EC5-4FD9-8594-E43D009DFBA0}" dt="2025-10-31T10:04:09.379" v="27" actId="2696"/>
        <pc:sldMkLst>
          <pc:docMk/>
          <pc:sldMk cId="0" sldId="286"/>
        </pc:sldMkLst>
      </pc:sldChg>
      <pc:sldChg chg="del">
        <pc:chgData name="Gunhild Raunsgard" userId="fdda2631-d2ec-478f-ba5f-e8028dd9ead7" providerId="ADAL" clId="{7DEC5ED5-0EC5-4FD9-8594-E43D009DFBA0}" dt="2025-10-31T10:04:12.669" v="28" actId="2696"/>
        <pc:sldMkLst>
          <pc:docMk/>
          <pc:sldMk cId="0" sldId="287"/>
        </pc:sldMkLst>
      </pc:sldChg>
      <pc:sldChg chg="del">
        <pc:chgData name="Gunhild Raunsgard" userId="fdda2631-d2ec-478f-ba5f-e8028dd9ead7" providerId="ADAL" clId="{7DEC5ED5-0EC5-4FD9-8594-E43D009DFBA0}" dt="2025-10-31T10:04:21.924" v="29" actId="2696"/>
        <pc:sldMkLst>
          <pc:docMk/>
          <pc:sldMk cId="0" sldId="288"/>
        </pc:sldMkLst>
      </pc:sldChg>
      <pc:sldChg chg="del">
        <pc:chgData name="Gunhild Raunsgard" userId="fdda2631-d2ec-478f-ba5f-e8028dd9ead7" providerId="ADAL" clId="{7DEC5ED5-0EC5-4FD9-8594-E43D009DFBA0}" dt="2025-10-31T10:04:30.939" v="30" actId="2696"/>
        <pc:sldMkLst>
          <pc:docMk/>
          <pc:sldMk cId="0" sldId="289"/>
        </pc:sldMkLst>
      </pc:sldChg>
      <pc:sldChg chg="del">
        <pc:chgData name="Gunhild Raunsgard" userId="fdda2631-d2ec-478f-ba5f-e8028dd9ead7" providerId="ADAL" clId="{7DEC5ED5-0EC5-4FD9-8594-E43D009DFBA0}" dt="2025-10-31T10:04:54.453" v="32" actId="2696"/>
        <pc:sldMkLst>
          <pc:docMk/>
          <pc:sldMk cId="0" sldId="291"/>
        </pc:sldMkLst>
      </pc:sldChg>
      <pc:sldChg chg="del">
        <pc:chgData name="Gunhild Raunsgard" userId="fdda2631-d2ec-478f-ba5f-e8028dd9ead7" providerId="ADAL" clId="{7DEC5ED5-0EC5-4FD9-8594-E43D009DFBA0}" dt="2025-10-31T10:05:05.435" v="33" actId="2696"/>
        <pc:sldMkLst>
          <pc:docMk/>
          <pc:sldMk cId="0" sldId="292"/>
        </pc:sldMkLst>
      </pc:sldChg>
      <pc:sldChg chg="del">
        <pc:chgData name="Gunhild Raunsgard" userId="fdda2631-d2ec-478f-ba5f-e8028dd9ead7" providerId="ADAL" clId="{7DEC5ED5-0EC5-4FD9-8594-E43D009DFBA0}" dt="2025-10-31T10:05:08.035" v="34" actId="2696"/>
        <pc:sldMkLst>
          <pc:docMk/>
          <pc:sldMk cId="0" sldId="293"/>
        </pc:sldMkLst>
      </pc:sldChg>
      <pc:sldChg chg="del">
        <pc:chgData name="Gunhild Raunsgard" userId="fdda2631-d2ec-478f-ba5f-e8028dd9ead7" providerId="ADAL" clId="{7DEC5ED5-0EC5-4FD9-8594-E43D009DFBA0}" dt="2025-10-31T10:06:29.624" v="36" actId="2696"/>
        <pc:sldMkLst>
          <pc:docMk/>
          <pc:sldMk cId="0" sldId="310"/>
        </pc:sldMkLst>
      </pc:sldChg>
      <pc:sldChg chg="del">
        <pc:chgData name="Gunhild Raunsgard" userId="fdda2631-d2ec-478f-ba5f-e8028dd9ead7" providerId="ADAL" clId="{7DEC5ED5-0EC5-4FD9-8594-E43D009DFBA0}" dt="2025-10-31T10:06:27.098" v="35" actId="2696"/>
        <pc:sldMkLst>
          <pc:docMk/>
          <pc:sldMk cId="0" sldId="311"/>
        </pc:sldMkLst>
      </pc:sldChg>
      <pc:sldChg chg="del">
        <pc:chgData name="Gunhild Raunsgard" userId="fdda2631-d2ec-478f-ba5f-e8028dd9ead7" providerId="ADAL" clId="{7DEC5ED5-0EC5-4FD9-8594-E43D009DFBA0}" dt="2025-10-31T10:06:34.323" v="37" actId="2696"/>
        <pc:sldMkLst>
          <pc:docMk/>
          <pc:sldMk cId="0" sldId="313"/>
        </pc:sldMkLst>
      </pc:sldChg>
      <pc:sldMasterChg chg="delSldLayout">
        <pc:chgData name="Gunhild Raunsgard" userId="fdda2631-d2ec-478f-ba5f-e8028dd9ead7" providerId="ADAL" clId="{7DEC5ED5-0EC5-4FD9-8594-E43D009DFBA0}" dt="2025-10-31T10:06:34.323" v="37" actId="2696"/>
        <pc:sldMasterMkLst>
          <pc:docMk/>
          <pc:sldMasterMk cId="0" sldId="2147483751"/>
        </pc:sldMasterMkLst>
        <pc:sldLayoutChg chg="del">
          <pc:chgData name="Gunhild Raunsgard" userId="fdda2631-d2ec-478f-ba5f-e8028dd9ead7" providerId="ADAL" clId="{7DEC5ED5-0EC5-4FD9-8594-E43D009DFBA0}" dt="2025-10-31T09:54:51.979" v="0" actId="2696"/>
          <pc:sldLayoutMkLst>
            <pc:docMk/>
            <pc:sldMasterMk cId="0" sldId="2147483751"/>
            <pc:sldLayoutMk cId="0" sldId="2147483649"/>
          </pc:sldLayoutMkLst>
        </pc:sldLayoutChg>
        <pc:sldLayoutChg chg="del">
          <pc:chgData name="Gunhild Raunsgard" userId="fdda2631-d2ec-478f-ba5f-e8028dd9ead7" providerId="ADAL" clId="{7DEC5ED5-0EC5-4FD9-8594-E43D009DFBA0}" dt="2025-10-31T10:06:34.323" v="37" actId="2696"/>
          <pc:sldLayoutMkLst>
            <pc:docMk/>
            <pc:sldMasterMk cId="0" sldId="2147483751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02c2c0072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02c2c0072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60defc4448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360defc4448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360defc4448_0_1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360defc4448_0_1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360defc4448_0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360defc4448_0_1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360defc4448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360defc4448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363a16e009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363a16e009f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360defc4448_0_1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360defc4448_0_1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360defc4448_0_2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360defc4448_0_2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60defc4448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360defc4448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360defc4448_0_2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360defc4448_0_2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360defc4448_0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360defc4448_0_2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60defc44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60defc44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360defc4448_0_2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360defc4448_0_2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363a16e009f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363a16e009f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363a16e009f_2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363a16e009f_2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60defc4448_0_3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360defc4448_0_3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360defc4448_0_3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360defc4448_0_3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fd98ec438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2fd98ec438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36cd576b5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36cd576b5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60defc444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60defc444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60defc4448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60defc4448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60defc4448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60defc4448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247f9abf1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247f9abf1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2F3941"/>
              </a:solidFill>
              <a:highlight>
                <a:srgbClr val="FBFBF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247f9abf1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247f9abf1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2F3941"/>
              </a:solidFill>
              <a:highlight>
                <a:srgbClr val="FBFBF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63a16e009f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363a16e009f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2F3941"/>
              </a:solidFill>
              <a:highlight>
                <a:srgbClr val="FBFBF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360defc4448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360defc4448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0218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7" name="Google Shape;97;p1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3">
  <p:cSld name="TITLE_AND_BODY_8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699" name="Google Shape;699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 1">
  <p:cSld name="TITLE_AND_BODY_7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marL="1828800" lvl="3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4pPr>
            <a:lvl5pPr marL="2286000" lvl="4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5pPr>
            <a:lvl6pPr marL="2743200" lvl="5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6pPr>
            <a:lvl7pPr marL="3200400" lvl="6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7pPr>
            <a:lvl8pPr marL="3657600" lvl="7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8pPr>
            <a:lvl9pPr marL="4114800" lvl="8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5949600" cy="437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3819000" cy="3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388100" y="422450"/>
            <a:ext cx="6367800" cy="403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cxnSp>
        <p:nvCxnSpPr>
          <p:cNvPr id="107" name="Google Shape;107;p15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10" name="Google Shape;110;p1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3609600" cy="10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752925" y="2571750"/>
            <a:ext cx="3590400" cy="10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4800600" y="457200"/>
            <a:ext cx="3590400" cy="39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18" name="Google Shape;118;p1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E46962"/>
          </p15:clr>
        </p15:guide>
        <p15:guide id="2" pos="3024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52925" y="4030580"/>
            <a:ext cx="5998800" cy="6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cxnSp>
        <p:nvCxnSpPr>
          <p:cNvPr id="121" name="Google Shape;121;p17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24" name="Google Shape;124;p1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 hasCustomPrompt="1"/>
          </p:nvPr>
        </p:nvSpPr>
        <p:spPr>
          <a:xfrm>
            <a:off x="75292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28" name="Google Shape;128;p18"/>
          <p:cNvCxnSpPr>
            <a:stCxn id="129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trics">
  <p:cSld name="BIG_NUMBER_1">
    <p:bg>
      <p:bgPr>
        <a:solidFill>
          <a:srgbClr val="89239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 hasCustomPrompt="1"/>
          </p:nvPr>
        </p:nvSpPr>
        <p:spPr>
          <a:xfrm>
            <a:off x="71817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7" name="Google Shape;137;p19"/>
          <p:cNvCxnSpPr>
            <a:stCxn id="138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BLANK_1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752925" y="2150850"/>
            <a:ext cx="7638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51" name="Google Shape;151;p2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0218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8" name="Google Shape;158;p23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Confidential">
  <p:cSld name="SECTION_HEADER_4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2616900" y="4720574"/>
            <a:ext cx="2501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8D4EE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1200">
              <a:solidFill>
                <a:srgbClr val="E8D4E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9629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7" name="Google Shape;167;p24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4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Confidential">
  <p:cSld name="SECTION_HEADER_4"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2616900" y="4720574"/>
            <a:ext cx="2501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8D4EE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1200">
              <a:solidFill>
                <a:srgbClr val="E8D4E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Berry">
  <p:cSld name="SECTION_HEADER_1">
    <p:bg>
      <p:bgPr>
        <a:solidFill>
          <a:schemeClr val="accen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">
  <p:cSld name="SECTION_HEADER_1_1">
    <p:bg>
      <p:bgPr>
        <a:solidFill>
          <a:schemeClr val="accen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94" name="Google Shape;194;p28"/>
          <p:cNvCxnSpPr>
            <a:stCxn id="19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2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7" name="Google Shape;197;p2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8"/>
          <p:cNvCxnSpPr>
            <a:endCxn id="195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" name="Google Shape;1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imple Swell">
  <p:cSld name="SECTION_HEADER_1_1_1">
    <p:bg>
      <p:bgPr>
        <a:solidFill>
          <a:schemeClr val="dk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29"/>
          <p:cNvCxnSpPr>
            <a:stCxn id="202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04" name="Google Shape;204;p2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9"/>
          <p:cNvCxnSpPr>
            <a:endCxn id="202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bg>
      <p:bgPr>
        <a:solidFill>
          <a:schemeClr val="accent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30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0" name="Google Shape;2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12" name="Google Shape;212;p3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17" name="Google Shape;217;p31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8" name="Google Shape;2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20" name="Google Shape;220;p3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confidential">
  <p:cSld name="TITLE_AND_BODY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24" name="Google Shape;224;p32"/>
          <p:cNvCxnSpPr/>
          <p:nvPr/>
        </p:nvCxnSpPr>
        <p:spPr>
          <a:xfrm>
            <a:off x="-13900" y="4824050"/>
            <a:ext cx="81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5" name="Google Shape;22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27" name="Google Shape;227;p3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32"/>
          <p:cNvSpPr txBox="1"/>
          <p:nvPr/>
        </p:nvSpPr>
        <p:spPr>
          <a:xfrm>
            <a:off x="752925" y="4670150"/>
            <a:ext cx="1751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8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752925" y="9001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752925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title" idx="2"/>
          </p:nvPr>
        </p:nvSpPr>
        <p:spPr>
          <a:xfrm>
            <a:off x="752925" y="457200"/>
            <a:ext cx="80823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33" name="Google Shape;233;p33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4" name="Google Shape;23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6" name="Google Shape;236;p3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33"/>
          <p:cNvSpPr txBox="1">
            <a:spLocks noGrp="1"/>
          </p:cNvSpPr>
          <p:nvPr>
            <p:ph type="body" idx="3"/>
          </p:nvPr>
        </p:nvSpPr>
        <p:spPr>
          <a:xfrm>
            <a:off x="4824650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38" name="Google Shape;238;p33"/>
          <p:cNvCxnSpPr/>
          <p:nvPr/>
        </p:nvCxnSpPr>
        <p:spPr>
          <a:xfrm>
            <a:off x="749925" y="788996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Berry">
  <p:cSld name="SECTION_HEADER_1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1" name="Google Shape;241;p34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2" name="Google Shape;2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44" name="Google Shape;244;p3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5949600" cy="437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247" name="Google Shape;247;p35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8" name="Google Shape;24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0" name="Google Shape;250;p3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3819000" cy="3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1388100" y="422450"/>
            <a:ext cx="6367800" cy="403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cxnSp>
        <p:nvCxnSpPr>
          <p:cNvPr id="254" name="Google Shape;254;p36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5" name="Google Shape;25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7" name="Google Shape;257;p3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3609600" cy="10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subTitle" idx="1"/>
          </p:nvPr>
        </p:nvSpPr>
        <p:spPr>
          <a:xfrm>
            <a:off x="752925" y="2571750"/>
            <a:ext cx="3590400" cy="10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2"/>
          </p:nvPr>
        </p:nvSpPr>
        <p:spPr>
          <a:xfrm>
            <a:off x="4800600" y="457200"/>
            <a:ext cx="3590400" cy="39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cxnSp>
        <p:nvCxnSpPr>
          <p:cNvPr id="262" name="Google Shape;262;p37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65" name="Google Shape;265;p3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E46962"/>
          </p15:clr>
        </p15:guide>
        <p15:guide id="2" pos="3024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752925" y="4030580"/>
            <a:ext cx="5998800" cy="6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cxnSp>
        <p:nvCxnSpPr>
          <p:cNvPr id="268" name="Google Shape;268;p38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9" name="Google Shape;26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71" name="Google Shape;271;p3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 hasCustomPrompt="1"/>
          </p:nvPr>
        </p:nvSpPr>
        <p:spPr>
          <a:xfrm>
            <a:off x="75292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75" name="Google Shape;275;p39"/>
          <p:cNvCxnSpPr>
            <a:stCxn id="276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78" name="Google Shape;278;p3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9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0" name="Google Shape;28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trics">
  <p:cSld name="BIG_NUMBER_1">
    <p:bg>
      <p:bgPr>
        <a:solidFill>
          <a:srgbClr val="89239A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 hasCustomPrompt="1"/>
          </p:nvPr>
        </p:nvSpPr>
        <p:spPr>
          <a:xfrm>
            <a:off x="71817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84" name="Google Shape;284;p40"/>
          <p:cNvCxnSpPr>
            <a:stCxn id="28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40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7" name="Google Shape;287;p4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0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9" name="Google Shape;28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BLANK_1"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1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752925" y="2150850"/>
            <a:ext cx="7638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95" name="Google Shape;295;p42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98" name="Google Shape;298;p4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image 01">
  <p:cSld name="TITLE_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sldNum" idx="12"/>
          </p:nvPr>
        </p:nvSpPr>
        <p:spPr>
          <a:xfrm>
            <a:off x="8548658" y="47951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>
            <a:spLocks noGrp="1"/>
          </p:cNvSpPr>
          <p:nvPr>
            <p:ph type="ctrTitle"/>
          </p:nvPr>
        </p:nvSpPr>
        <p:spPr>
          <a:xfrm>
            <a:off x="540000" y="2253155"/>
            <a:ext cx="8064000" cy="6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 sz="4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subTitle" idx="1"/>
          </p:nvPr>
        </p:nvSpPr>
        <p:spPr>
          <a:xfrm>
            <a:off x="540000" y="3018417"/>
            <a:ext cx="8064000" cy="35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04" name="Google Shape;304;p43"/>
          <p:cNvCxnSpPr/>
          <p:nvPr/>
        </p:nvCxnSpPr>
        <p:spPr>
          <a:xfrm>
            <a:off x="547830" y="4026750"/>
            <a:ext cx="177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5" name="Google Shape;305;p43"/>
          <p:cNvPicPr preferRelativeResize="0"/>
          <p:nvPr/>
        </p:nvPicPr>
        <p:blipFill rotWithShape="1">
          <a:blip r:embed="rId3">
            <a:alphaModFix/>
          </a:blip>
          <a:srcRect l="179" r="169"/>
          <a:stretch/>
        </p:blipFill>
        <p:spPr>
          <a:xfrm>
            <a:off x="437581" y="483666"/>
            <a:ext cx="1098376" cy="5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/>
          <p:cNvSpPr txBox="1">
            <a:spLocks noGrp="1"/>
          </p:cNvSpPr>
          <p:nvPr>
            <p:ph type="subTitle" idx="2"/>
          </p:nvPr>
        </p:nvSpPr>
        <p:spPr>
          <a:xfrm>
            <a:off x="540000" y="4378425"/>
            <a:ext cx="8064000" cy="2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Medium"/>
              <a:buNone/>
              <a:defRPr b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A7B17"/>
          </p15:clr>
        </p15:guide>
        <p15:guide id="2" pos="5420">
          <p15:clr>
            <a:srgbClr val="FA7B17"/>
          </p15:clr>
        </p15:guide>
        <p15:guide id="3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">
  <p:cSld name="SECTION_HEADER_1_1">
    <p:bg>
      <p:bgPr>
        <a:solidFill>
          <a:schemeClr val="accen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>
            <a:stCxn id="48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7"/>
          <p:cNvCxnSpPr>
            <a:endCxn id="48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 1">
  <p:cSld name="TITLE_AND_BODY_7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, undertittel og to kolonner">
  <p:cSld name="TITLE_AND_TWO_COLUMNS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1"/>
          </p:nvPr>
        </p:nvSpPr>
        <p:spPr>
          <a:xfrm>
            <a:off x="311700" y="1737775"/>
            <a:ext cx="4145700" cy="275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subTitle" idx="2"/>
          </p:nvPr>
        </p:nvSpPr>
        <p:spPr>
          <a:xfrm>
            <a:off x="317750" y="116507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E98F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egative">
  <p:cSld name="SECTION_HEADER_1_2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8548658" y="47951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1">
  <p:cSld name="TITLE_AND_BODY_4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>
  <p:cSld name="TITLE_AND_BODY_5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8">
  <p:cSld name="TITLE_8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3">
  <p:cSld name="TITLE_AND_BODY_8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6">
  <p:cSld name="TITLE_AND_BODY_14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1">
  <p:cSld name="TITLE_1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8">
  <p:cSld name="TITLE_AND_BODY_16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imple Swell">
  <p:cSld name="SECTION_HEADER_1_1_1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8"/>
          <p:cNvCxnSpPr>
            <a:stCxn id="5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7" name="Google Shape;57;p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8"/>
          <p:cNvCxnSpPr>
            <a:endCxn id="55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0218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6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7" name="Google Shape;357;p56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56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9" name="Google Shape;35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6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1" name="Google Shape;361;p56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9629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7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6" name="Google Shape;366;p57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57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8" name="Google Shape;36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7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0" name="Google Shape;370;p57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1" name="Google Shape;371;p57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8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8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7" name="Google Shape;377;p58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Confidential">
  <p:cSld name="SECTION_HEADER_4">
    <p:bg>
      <p:bgPr>
        <a:solidFill>
          <a:schemeClr val="dk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9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3" name="Google Shape;383;p59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59"/>
          <p:cNvSpPr txBox="1"/>
          <p:nvPr/>
        </p:nvSpPr>
        <p:spPr>
          <a:xfrm>
            <a:off x="2616900" y="4720574"/>
            <a:ext cx="2501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8D4EE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1200">
              <a:solidFill>
                <a:srgbClr val="E8D4E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Berry">
  <p:cSld name="SECTION_HEADER_1">
    <p:bg>
      <p:bgPr>
        <a:solidFill>
          <a:schemeClr val="accen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0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60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9" name="Google Shape;389;p60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0" name="Google Shape;39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">
  <p:cSld name="SECTION_HEADER_1_1">
    <p:bg>
      <p:bgPr>
        <a:solidFill>
          <a:schemeClr val="accent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93" name="Google Shape;393;p61"/>
          <p:cNvCxnSpPr>
            <a:stCxn id="394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6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96" name="Google Shape;396;p6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61"/>
          <p:cNvCxnSpPr>
            <a:endCxn id="394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8" name="Google Shape;39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imple Swell">
  <p:cSld name="SECTION_HEADER_1_1_1">
    <p:bg>
      <p:bgPr>
        <a:solidFill>
          <a:schemeClr val="dk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62"/>
          <p:cNvCxnSpPr>
            <a:stCxn id="401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6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03" name="Google Shape;403;p6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62"/>
          <p:cNvCxnSpPr>
            <a:endCxn id="401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62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6" name="Google Shape;40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bg>
      <p:bgPr>
        <a:solidFill>
          <a:schemeClr val="accent6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63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11" name="Google Shape;411;p6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63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4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16" name="Google Shape;416;p64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7" name="Google Shape;41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4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19" name="Google Shape;419;p6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9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5" name="Google Shape;65;p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confidential">
  <p:cSld name="TITLE_AND_BODY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5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23" name="Google Shape;423;p65"/>
          <p:cNvCxnSpPr/>
          <p:nvPr/>
        </p:nvCxnSpPr>
        <p:spPr>
          <a:xfrm>
            <a:off x="-13900" y="4824050"/>
            <a:ext cx="81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4" name="Google Shape;42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26" name="Google Shape;426;p6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7" name="Google Shape;427;p65"/>
          <p:cNvSpPr txBox="1"/>
          <p:nvPr/>
        </p:nvSpPr>
        <p:spPr>
          <a:xfrm>
            <a:off x="752925" y="4670150"/>
            <a:ext cx="1751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8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6"/>
          <p:cNvSpPr txBox="1">
            <a:spLocks noGrp="1"/>
          </p:cNvSpPr>
          <p:nvPr>
            <p:ph type="title"/>
          </p:nvPr>
        </p:nvSpPr>
        <p:spPr>
          <a:xfrm>
            <a:off x="752925" y="9001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6"/>
          <p:cNvSpPr txBox="1">
            <a:spLocks noGrp="1"/>
          </p:cNvSpPr>
          <p:nvPr>
            <p:ph type="body" idx="1"/>
          </p:nvPr>
        </p:nvSpPr>
        <p:spPr>
          <a:xfrm>
            <a:off x="752925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1" name="Google Shape;431;p66"/>
          <p:cNvSpPr txBox="1">
            <a:spLocks noGrp="1"/>
          </p:cNvSpPr>
          <p:nvPr>
            <p:ph type="title" idx="2"/>
          </p:nvPr>
        </p:nvSpPr>
        <p:spPr>
          <a:xfrm>
            <a:off x="752925" y="457200"/>
            <a:ext cx="80823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2" name="Google Shape;432;p66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3" name="Google Shape;43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6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35" name="Google Shape;435;p6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" name="Google Shape;436;p66"/>
          <p:cNvSpPr txBox="1">
            <a:spLocks noGrp="1"/>
          </p:cNvSpPr>
          <p:nvPr>
            <p:ph type="body" idx="3"/>
          </p:nvPr>
        </p:nvSpPr>
        <p:spPr>
          <a:xfrm>
            <a:off x="4824650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37" name="Google Shape;437;p66"/>
          <p:cNvCxnSpPr/>
          <p:nvPr/>
        </p:nvCxnSpPr>
        <p:spPr>
          <a:xfrm>
            <a:off x="749925" y="788996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40" name="Google Shape;440;p67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1" name="Google Shape;44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3" name="Google Shape;443;p6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8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5949600" cy="437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46" name="Google Shape;446;p68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7" name="Google Shape;44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9" name="Google Shape;449;p6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Google Shape;450;p68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3819000" cy="3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>
            <a:spLocks noGrp="1"/>
          </p:cNvSpPr>
          <p:nvPr>
            <p:ph type="title"/>
          </p:nvPr>
        </p:nvSpPr>
        <p:spPr>
          <a:xfrm>
            <a:off x="1388100" y="422450"/>
            <a:ext cx="6367800" cy="403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cxnSp>
        <p:nvCxnSpPr>
          <p:cNvPr id="453" name="Google Shape;453;p69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4" name="Google Shape;45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56" name="Google Shape;456;p6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0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3609600" cy="10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9" name="Google Shape;459;p70"/>
          <p:cNvSpPr txBox="1">
            <a:spLocks noGrp="1"/>
          </p:cNvSpPr>
          <p:nvPr>
            <p:ph type="subTitle" idx="1"/>
          </p:nvPr>
        </p:nvSpPr>
        <p:spPr>
          <a:xfrm>
            <a:off x="752925" y="2571750"/>
            <a:ext cx="3590400" cy="10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70"/>
          <p:cNvSpPr txBox="1">
            <a:spLocks noGrp="1"/>
          </p:cNvSpPr>
          <p:nvPr>
            <p:ph type="body" idx="2"/>
          </p:nvPr>
        </p:nvSpPr>
        <p:spPr>
          <a:xfrm>
            <a:off x="4800600" y="457200"/>
            <a:ext cx="3590400" cy="39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cxnSp>
        <p:nvCxnSpPr>
          <p:cNvPr id="461" name="Google Shape;461;p70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2" name="Google Shape;46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0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64" name="Google Shape;464;p7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E46962"/>
          </p15:clr>
        </p15:guide>
        <p15:guide id="2" pos="3024">
          <p15:clr>
            <a:srgbClr val="E46962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1"/>
          <p:cNvSpPr txBox="1">
            <a:spLocks noGrp="1"/>
          </p:cNvSpPr>
          <p:nvPr>
            <p:ph type="body" idx="1"/>
          </p:nvPr>
        </p:nvSpPr>
        <p:spPr>
          <a:xfrm>
            <a:off x="752925" y="4030580"/>
            <a:ext cx="5998800" cy="6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cxnSp>
        <p:nvCxnSpPr>
          <p:cNvPr id="467" name="Google Shape;467;p71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8" name="Google Shape;46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70" name="Google Shape;470;p7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2"/>
          <p:cNvSpPr txBox="1">
            <a:spLocks noGrp="1"/>
          </p:cNvSpPr>
          <p:nvPr>
            <p:ph type="title" hasCustomPrompt="1"/>
          </p:nvPr>
        </p:nvSpPr>
        <p:spPr>
          <a:xfrm>
            <a:off x="75292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3" name="Google Shape;473;p72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74" name="Google Shape;474;p72"/>
          <p:cNvCxnSpPr>
            <a:stCxn id="47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7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77" name="Google Shape;477;p7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72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9" name="Google Shape;47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trics">
  <p:cSld name="BIG_NUMBER_1">
    <p:bg>
      <p:bgPr>
        <a:solidFill>
          <a:srgbClr val="89239A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3"/>
          <p:cNvSpPr txBox="1">
            <a:spLocks noGrp="1"/>
          </p:cNvSpPr>
          <p:nvPr>
            <p:ph type="title" hasCustomPrompt="1"/>
          </p:nvPr>
        </p:nvSpPr>
        <p:spPr>
          <a:xfrm>
            <a:off x="71817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2" name="Google Shape;482;p73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83" name="Google Shape;483;p73"/>
          <p:cNvCxnSpPr>
            <a:stCxn id="484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73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86" name="Google Shape;486;p7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73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8" name="Google Shape;48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BLANK_1">
    <p:bg>
      <p:bgPr>
        <a:solidFill>
          <a:schemeClr val="dk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4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73" name="Google Shape;73;p1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5"/>
          <p:cNvSpPr txBox="1">
            <a:spLocks noGrp="1"/>
          </p:cNvSpPr>
          <p:nvPr>
            <p:ph type="title"/>
          </p:nvPr>
        </p:nvSpPr>
        <p:spPr>
          <a:xfrm>
            <a:off x="752925" y="2150850"/>
            <a:ext cx="7638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494" name="Google Shape;494;p75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5" name="Google Shape;495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97" name="Google Shape;497;p7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 1">
  <p:cSld name="1_Section Simple Berry 3">
    <p:bg>
      <p:bgPr>
        <a:solidFill>
          <a:schemeClr val="accent6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6"/>
          <p:cNvSpPr>
            <a:spLocks noGrp="1"/>
          </p:cNvSpPr>
          <p:nvPr>
            <p:ph type="pic" idx="2"/>
          </p:nvPr>
        </p:nvSpPr>
        <p:spPr>
          <a:xfrm>
            <a:off x="0" y="720308"/>
            <a:ext cx="3109800" cy="40896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76"/>
          <p:cNvSpPr txBox="1">
            <a:spLocks noGrp="1"/>
          </p:cNvSpPr>
          <p:nvPr>
            <p:ph type="title"/>
          </p:nvPr>
        </p:nvSpPr>
        <p:spPr>
          <a:xfrm>
            <a:off x="4158876" y="2506948"/>
            <a:ext cx="335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01" name="Google Shape;501;p76"/>
          <p:cNvCxnSpPr/>
          <p:nvPr/>
        </p:nvCxnSpPr>
        <p:spPr>
          <a:xfrm rot="10800000">
            <a:off x="8817825" y="717556"/>
            <a:ext cx="0" cy="410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2" name="Google Shape;502;p76"/>
          <p:cNvPicPr preferRelativeResize="0"/>
          <p:nvPr/>
        </p:nvPicPr>
        <p:blipFill rotWithShape="1">
          <a:blip r:embed="rId2">
            <a:alphaModFix/>
          </a:blip>
          <a:srcRect l="5513" r="88392" b="20153"/>
          <a:stretch/>
        </p:blipFill>
        <p:spPr>
          <a:xfrm>
            <a:off x="3109912" y="714349"/>
            <a:ext cx="561921" cy="4106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76"/>
          <p:cNvCxnSpPr/>
          <p:nvPr/>
        </p:nvCxnSpPr>
        <p:spPr>
          <a:xfrm>
            <a:off x="-26043" y="717503"/>
            <a:ext cx="8858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4" name="Google Shape;50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728" y="379195"/>
            <a:ext cx="884638" cy="884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76"/>
          <p:cNvCxnSpPr/>
          <p:nvPr/>
        </p:nvCxnSpPr>
        <p:spPr>
          <a:xfrm>
            <a:off x="0" y="4824060"/>
            <a:ext cx="883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 2">
  <p:cSld name="1_Section Simple Berry 2">
    <p:bg>
      <p:bgPr>
        <a:solidFill>
          <a:schemeClr val="dk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7"/>
          <p:cNvSpPr>
            <a:spLocks noGrp="1"/>
          </p:cNvSpPr>
          <p:nvPr>
            <p:ph type="pic" idx="2"/>
          </p:nvPr>
        </p:nvSpPr>
        <p:spPr>
          <a:xfrm>
            <a:off x="0" y="720308"/>
            <a:ext cx="3109800" cy="40896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77"/>
          <p:cNvSpPr txBox="1">
            <a:spLocks noGrp="1"/>
          </p:cNvSpPr>
          <p:nvPr>
            <p:ph type="title"/>
          </p:nvPr>
        </p:nvSpPr>
        <p:spPr>
          <a:xfrm>
            <a:off x="4158876" y="2506948"/>
            <a:ext cx="335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09" name="Google Shape;509;p77"/>
          <p:cNvCxnSpPr/>
          <p:nvPr/>
        </p:nvCxnSpPr>
        <p:spPr>
          <a:xfrm rot="10800000">
            <a:off x="8817825" y="717556"/>
            <a:ext cx="0" cy="4103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0" name="Google Shape;510;p77"/>
          <p:cNvPicPr preferRelativeResize="0"/>
          <p:nvPr/>
        </p:nvPicPr>
        <p:blipFill rotWithShape="1">
          <a:blip r:embed="rId2">
            <a:alphaModFix/>
          </a:blip>
          <a:srcRect l="5513" r="88392" b="20153"/>
          <a:stretch/>
        </p:blipFill>
        <p:spPr>
          <a:xfrm>
            <a:off x="3109912" y="714349"/>
            <a:ext cx="561921" cy="4106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77"/>
          <p:cNvCxnSpPr/>
          <p:nvPr/>
        </p:nvCxnSpPr>
        <p:spPr>
          <a:xfrm>
            <a:off x="-26043" y="717503"/>
            <a:ext cx="8858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728" y="379195"/>
            <a:ext cx="884638" cy="884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77"/>
          <p:cNvCxnSpPr/>
          <p:nvPr/>
        </p:nvCxnSpPr>
        <p:spPr>
          <a:xfrm>
            <a:off x="0" y="4824060"/>
            <a:ext cx="883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 3">
  <p:cSld name="1_Section Simple Berry">
    <p:bg>
      <p:bgPr>
        <a:solidFill>
          <a:schemeClr val="accent2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>
            <a:spLocks noGrp="1"/>
          </p:cNvSpPr>
          <p:nvPr>
            <p:ph type="pic" idx="2"/>
          </p:nvPr>
        </p:nvSpPr>
        <p:spPr>
          <a:xfrm>
            <a:off x="0" y="720308"/>
            <a:ext cx="3109800" cy="40896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78"/>
          <p:cNvSpPr txBox="1">
            <a:spLocks noGrp="1"/>
          </p:cNvSpPr>
          <p:nvPr>
            <p:ph type="title"/>
          </p:nvPr>
        </p:nvSpPr>
        <p:spPr>
          <a:xfrm>
            <a:off x="4158876" y="2506948"/>
            <a:ext cx="335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17" name="Google Shape;517;p78"/>
          <p:cNvCxnSpPr/>
          <p:nvPr/>
        </p:nvCxnSpPr>
        <p:spPr>
          <a:xfrm rot="10800000">
            <a:off x="8817825" y="717556"/>
            <a:ext cx="0" cy="4103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8" name="Google Shape;518;p78"/>
          <p:cNvPicPr preferRelativeResize="0"/>
          <p:nvPr/>
        </p:nvPicPr>
        <p:blipFill rotWithShape="1">
          <a:blip r:embed="rId2">
            <a:alphaModFix/>
          </a:blip>
          <a:srcRect l="5513" r="88392" b="20153"/>
          <a:stretch/>
        </p:blipFill>
        <p:spPr>
          <a:xfrm>
            <a:off x="3109912" y="714349"/>
            <a:ext cx="561921" cy="4106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78"/>
          <p:cNvCxnSpPr/>
          <p:nvPr/>
        </p:nvCxnSpPr>
        <p:spPr>
          <a:xfrm>
            <a:off x="-26043" y="717503"/>
            <a:ext cx="8858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0" name="Google Shape;52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728" y="379195"/>
            <a:ext cx="884638" cy="884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Google Shape;521;p78"/>
          <p:cNvCxnSpPr/>
          <p:nvPr/>
        </p:nvCxnSpPr>
        <p:spPr>
          <a:xfrm>
            <a:off x="0" y="4824060"/>
            <a:ext cx="883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0218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0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8" name="Google Shape;528;p80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80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0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2" name="Google Shape;532;p80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3" name="Google Shape;533;p80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9629" y="-26730"/>
            <a:ext cx="7767900" cy="34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1"/>
          <p:cNvSpPr txBox="1">
            <a:spLocks noGrp="1"/>
          </p:cNvSpPr>
          <p:nvPr>
            <p:ph type="sldNum" idx="12"/>
          </p:nvPr>
        </p:nvSpPr>
        <p:spPr>
          <a:xfrm flipH="1">
            <a:off x="9190463" y="4665725"/>
            <a:ext cx="31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7" name="Google Shape;537;p81"/>
          <p:cNvCxnSpPr/>
          <p:nvPr/>
        </p:nvCxnSpPr>
        <p:spPr>
          <a:xfrm>
            <a:off x="1371475" y="-70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81"/>
          <p:cNvCxnSpPr/>
          <p:nvPr/>
        </p:nvCxnSpPr>
        <p:spPr>
          <a:xfrm>
            <a:off x="1378600" y="5092688"/>
            <a:ext cx="7767900" cy="45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9" name="Google Shape;539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1"/>
          <p:cNvSpPr txBox="1"/>
          <p:nvPr/>
        </p:nvSpPr>
        <p:spPr>
          <a:xfrm>
            <a:off x="7909960" y="4663997"/>
            <a:ext cx="1034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1" name="Google Shape;541;p81"/>
          <p:cNvSpPr txBox="1">
            <a:spLocks noGrp="1"/>
          </p:cNvSpPr>
          <p:nvPr>
            <p:ph type="title"/>
          </p:nvPr>
        </p:nvSpPr>
        <p:spPr>
          <a:xfrm>
            <a:off x="1748700" y="406493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2" name="Google Shape;542;p81"/>
          <p:cNvSpPr txBox="1">
            <a:spLocks noGrp="1"/>
          </p:cNvSpPr>
          <p:nvPr>
            <p:ph type="title" idx="2"/>
          </p:nvPr>
        </p:nvSpPr>
        <p:spPr>
          <a:xfrm>
            <a:off x="1748700" y="4490888"/>
            <a:ext cx="6800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2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6" name="Google Shape;5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2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8" name="Google Shape;548;p82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Confidential">
  <p:cSld name="SECTION_HEADER_4">
    <p:bg>
      <p:bgPr>
        <a:solidFill>
          <a:schemeClr val="dk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83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" name="Google Shape;552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83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4" name="Google Shape;554;p83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83"/>
          <p:cNvSpPr txBox="1"/>
          <p:nvPr/>
        </p:nvSpPr>
        <p:spPr>
          <a:xfrm>
            <a:off x="2616900" y="4720574"/>
            <a:ext cx="2501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8D4EE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1200">
              <a:solidFill>
                <a:srgbClr val="E8D4E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imple Berry">
  <p:cSld name="SECTION_HEADER_1">
    <p:bg>
      <p:bgPr>
        <a:solidFill>
          <a:schemeClr val="accent2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4"/>
          <p:cNvSpPr txBox="1">
            <a:spLocks noGrp="1"/>
          </p:cNvSpPr>
          <p:nvPr>
            <p:ph type="title"/>
          </p:nvPr>
        </p:nvSpPr>
        <p:spPr>
          <a:xfrm>
            <a:off x="2616900" y="2410200"/>
            <a:ext cx="5932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84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0" name="Google Shape;560;p84"/>
          <p:cNvSpPr/>
          <p:nvPr/>
        </p:nvSpPr>
        <p:spPr>
          <a:xfrm>
            <a:off x="307087" y="1512600"/>
            <a:ext cx="2124000" cy="21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66" y="1712737"/>
            <a:ext cx="1718025" cy="1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mple Berry">
  <p:cSld name="SECTION_HEADER_1_1">
    <p:bg>
      <p:bgPr>
        <a:solidFill>
          <a:schemeClr val="accent2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5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64" name="Google Shape;564;p85"/>
          <p:cNvCxnSpPr>
            <a:stCxn id="56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6" name="Google Shape;566;p8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67" name="Google Shape;567;p8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85"/>
          <p:cNvCxnSpPr>
            <a:endCxn id="565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9" name="Google Shape;569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confidential">
  <p:cSld name="TITLE_AND_BODY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-13900" y="4824050"/>
            <a:ext cx="81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1"/>
          <p:cNvSpPr txBox="1"/>
          <p:nvPr/>
        </p:nvSpPr>
        <p:spPr>
          <a:xfrm>
            <a:off x="752925" y="4670150"/>
            <a:ext cx="1751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8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imple Swell">
  <p:cSld name="SECTION_HEADER_1_1_1">
    <p:bg>
      <p:bgPr>
        <a:solidFill>
          <a:schemeClr val="dk2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1" name="Google Shape;571;p86"/>
          <p:cNvCxnSpPr>
            <a:stCxn id="572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3" name="Google Shape;573;p86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74" name="Google Shape;574;p8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86"/>
          <p:cNvCxnSpPr>
            <a:endCxn id="572" idx="1"/>
          </p:cNvCxnSpPr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6" name="Google Shape;576;p86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77" name="Google Shape;577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bg>
      <p:bgPr>
        <a:solidFill>
          <a:schemeClr val="accent6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9" name="Google Shape;579;p87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0" name="Google Shape;58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82" name="Google Shape;582;p8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87"/>
          <p:cNvSpPr txBox="1">
            <a:spLocks noGrp="1"/>
          </p:cNvSpPr>
          <p:nvPr>
            <p:ph type="title"/>
          </p:nvPr>
        </p:nvSpPr>
        <p:spPr>
          <a:xfrm>
            <a:off x="1605900" y="2394000"/>
            <a:ext cx="59322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8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8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87" name="Google Shape;587;p88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8" name="Google Shape;588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8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90" name="Google Shape;590;p8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confidential">
  <p:cSld name="TITLE_AND_BODY_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9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89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7638000" cy="33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○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94" name="Google Shape;594;p89"/>
          <p:cNvCxnSpPr/>
          <p:nvPr/>
        </p:nvCxnSpPr>
        <p:spPr>
          <a:xfrm>
            <a:off x="-13900" y="4824050"/>
            <a:ext cx="81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5" name="Google Shape;59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97" name="Google Shape;597;p8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89"/>
          <p:cNvSpPr txBox="1"/>
          <p:nvPr/>
        </p:nvSpPr>
        <p:spPr>
          <a:xfrm>
            <a:off x="752925" y="4670150"/>
            <a:ext cx="1751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Commercial in confidence</a:t>
            </a:r>
            <a:endParaRPr sz="8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0"/>
          <p:cNvSpPr txBox="1">
            <a:spLocks noGrp="1"/>
          </p:cNvSpPr>
          <p:nvPr>
            <p:ph type="title"/>
          </p:nvPr>
        </p:nvSpPr>
        <p:spPr>
          <a:xfrm>
            <a:off x="752925" y="9001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0"/>
          <p:cNvSpPr txBox="1">
            <a:spLocks noGrp="1"/>
          </p:cNvSpPr>
          <p:nvPr>
            <p:ph type="body" idx="1"/>
          </p:nvPr>
        </p:nvSpPr>
        <p:spPr>
          <a:xfrm>
            <a:off x="752925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2" name="Google Shape;602;p90"/>
          <p:cNvSpPr txBox="1">
            <a:spLocks noGrp="1"/>
          </p:cNvSpPr>
          <p:nvPr>
            <p:ph type="title" idx="2"/>
          </p:nvPr>
        </p:nvSpPr>
        <p:spPr>
          <a:xfrm>
            <a:off x="752925" y="457200"/>
            <a:ext cx="80823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03" name="Google Shape;603;p90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4" name="Google Shape;604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0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06" name="Google Shape;606;p9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7" name="Google Shape;607;p90"/>
          <p:cNvSpPr txBox="1">
            <a:spLocks noGrp="1"/>
          </p:cNvSpPr>
          <p:nvPr>
            <p:ph type="body" idx="3"/>
          </p:nvPr>
        </p:nvSpPr>
        <p:spPr>
          <a:xfrm>
            <a:off x="4824650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608" name="Google Shape;608;p90"/>
          <p:cNvCxnSpPr/>
          <p:nvPr/>
        </p:nvCxnSpPr>
        <p:spPr>
          <a:xfrm>
            <a:off x="749925" y="788996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1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1" name="Google Shape;611;p91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2" name="Google Shape;612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91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14" name="Google Shape;614;p9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2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5949600" cy="437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617" name="Google Shape;617;p92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8" name="Google Shape;61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20" name="Google Shape;620;p9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1" name="Google Shape;621;p92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3819000" cy="3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3"/>
          <p:cNvSpPr txBox="1">
            <a:spLocks noGrp="1"/>
          </p:cNvSpPr>
          <p:nvPr>
            <p:ph type="title"/>
          </p:nvPr>
        </p:nvSpPr>
        <p:spPr>
          <a:xfrm>
            <a:off x="1388100" y="422450"/>
            <a:ext cx="6367800" cy="403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cxnSp>
        <p:nvCxnSpPr>
          <p:cNvPr id="624" name="Google Shape;624;p93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5" name="Google Shape;62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3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27" name="Google Shape;627;p9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3609600" cy="101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0" name="Google Shape;630;p94"/>
          <p:cNvSpPr txBox="1">
            <a:spLocks noGrp="1"/>
          </p:cNvSpPr>
          <p:nvPr>
            <p:ph type="subTitle" idx="1"/>
          </p:nvPr>
        </p:nvSpPr>
        <p:spPr>
          <a:xfrm>
            <a:off x="752925" y="2571750"/>
            <a:ext cx="3590400" cy="10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1" name="Google Shape;631;p94"/>
          <p:cNvSpPr txBox="1">
            <a:spLocks noGrp="1"/>
          </p:cNvSpPr>
          <p:nvPr>
            <p:ph type="body" idx="2"/>
          </p:nvPr>
        </p:nvSpPr>
        <p:spPr>
          <a:xfrm>
            <a:off x="4800600" y="457200"/>
            <a:ext cx="3590400" cy="39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cxnSp>
        <p:nvCxnSpPr>
          <p:cNvPr id="632" name="Google Shape;632;p94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3" name="Google Shape;63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4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35" name="Google Shape;635;p9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E46962"/>
          </p15:clr>
        </p15:guide>
        <p15:guide id="2" pos="3024">
          <p15:clr>
            <a:srgbClr val="E46962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5"/>
          <p:cNvSpPr txBox="1">
            <a:spLocks noGrp="1"/>
          </p:cNvSpPr>
          <p:nvPr>
            <p:ph type="body" idx="1"/>
          </p:nvPr>
        </p:nvSpPr>
        <p:spPr>
          <a:xfrm>
            <a:off x="752925" y="4030580"/>
            <a:ext cx="5998800" cy="60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cxnSp>
        <p:nvCxnSpPr>
          <p:cNvPr id="638" name="Google Shape;638;p95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9" name="Google Shape;639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95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41" name="Google Shape;641;p9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752925" y="9001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752925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 idx="2"/>
          </p:nvPr>
        </p:nvSpPr>
        <p:spPr>
          <a:xfrm>
            <a:off x="752925" y="457200"/>
            <a:ext cx="80823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6" name="Google Shape;86;p12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9" name="Google Shape;89;p1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4824650" y="1556013"/>
            <a:ext cx="3561900" cy="290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91" name="Google Shape;91;p12"/>
          <p:cNvCxnSpPr/>
          <p:nvPr/>
        </p:nvCxnSpPr>
        <p:spPr>
          <a:xfrm>
            <a:off x="749925" y="788996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6"/>
          <p:cNvSpPr txBox="1">
            <a:spLocks noGrp="1"/>
          </p:cNvSpPr>
          <p:nvPr>
            <p:ph type="title" hasCustomPrompt="1"/>
          </p:nvPr>
        </p:nvSpPr>
        <p:spPr>
          <a:xfrm>
            <a:off x="75292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4" name="Google Shape;644;p96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645" name="Google Shape;645;p96"/>
          <p:cNvCxnSpPr>
            <a:stCxn id="646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7" name="Google Shape;647;p96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48" name="Google Shape;648;p9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96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0" name="Google Shape;65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trics">
  <p:cSld name="BIG_NUMBER_1">
    <p:bg>
      <p:bgPr>
        <a:solidFill>
          <a:srgbClr val="89239A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7"/>
          <p:cNvSpPr txBox="1">
            <a:spLocks noGrp="1"/>
          </p:cNvSpPr>
          <p:nvPr>
            <p:ph type="title" hasCustomPrompt="1"/>
          </p:nvPr>
        </p:nvSpPr>
        <p:spPr>
          <a:xfrm>
            <a:off x="718175" y="973050"/>
            <a:ext cx="7638000" cy="1827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97"/>
          <p:cNvSpPr txBox="1">
            <a:spLocks noGrp="1"/>
          </p:cNvSpPr>
          <p:nvPr>
            <p:ph type="body" idx="1"/>
          </p:nvPr>
        </p:nvSpPr>
        <p:spPr>
          <a:xfrm>
            <a:off x="752925" y="2571750"/>
            <a:ext cx="7638000" cy="188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marL="4114800" lvl="8" indent="-2667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654" name="Google Shape;654;p97"/>
          <p:cNvCxnSpPr>
            <a:stCxn id="655" idx="3"/>
          </p:cNvCxnSpPr>
          <p:nvPr/>
        </p:nvCxnSpPr>
        <p:spPr>
          <a:xfrm>
            <a:off x="590125" y="4824060"/>
            <a:ext cx="750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" name="Google Shape;656;p97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57" name="Google Shape;657;p9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97"/>
          <p:cNvCxnSpPr/>
          <p:nvPr/>
        </p:nvCxnSpPr>
        <p:spPr>
          <a:xfrm>
            <a:off x="-18900" y="4824060"/>
            <a:ext cx="171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9" name="Google Shape;659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BLANK_1">
    <p:bg>
      <p:bgPr>
        <a:solidFill>
          <a:schemeClr val="dk1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0"/>
            <a:ext cx="922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8"/>
          <p:cNvSpPr txBox="1"/>
          <p:nvPr/>
        </p:nvSpPr>
        <p:spPr>
          <a:xfrm>
            <a:off x="7909950" y="4664000"/>
            <a:ext cx="110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9"/>
          <p:cNvSpPr txBox="1">
            <a:spLocks noGrp="1"/>
          </p:cNvSpPr>
          <p:nvPr>
            <p:ph type="title"/>
          </p:nvPr>
        </p:nvSpPr>
        <p:spPr>
          <a:xfrm>
            <a:off x="752925" y="2150850"/>
            <a:ext cx="7638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665" name="Google Shape;665;p99"/>
          <p:cNvCxnSpPr/>
          <p:nvPr/>
        </p:nvCxnSpPr>
        <p:spPr>
          <a:xfrm>
            <a:off x="-183522" y="4824050"/>
            <a:ext cx="827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6" name="Google Shape;666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99"/>
          <p:cNvSpPr txBox="1"/>
          <p:nvPr/>
        </p:nvSpPr>
        <p:spPr>
          <a:xfrm>
            <a:off x="7999371" y="4668703"/>
            <a:ext cx="103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INSPERA.COM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68" name="Google Shape;668;p9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image 01">
  <p:cSld name="TITLE_2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0"/>
          <p:cNvSpPr txBox="1">
            <a:spLocks noGrp="1"/>
          </p:cNvSpPr>
          <p:nvPr>
            <p:ph type="sldNum" idx="12"/>
          </p:nvPr>
        </p:nvSpPr>
        <p:spPr>
          <a:xfrm>
            <a:off x="8548658" y="47951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1" name="Google Shape;671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100"/>
          <p:cNvSpPr txBox="1">
            <a:spLocks noGrp="1"/>
          </p:cNvSpPr>
          <p:nvPr>
            <p:ph type="ctrTitle"/>
          </p:nvPr>
        </p:nvSpPr>
        <p:spPr>
          <a:xfrm>
            <a:off x="540000" y="2253155"/>
            <a:ext cx="8064000" cy="6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 sz="4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3" name="Google Shape;673;p100"/>
          <p:cNvSpPr txBox="1">
            <a:spLocks noGrp="1"/>
          </p:cNvSpPr>
          <p:nvPr>
            <p:ph type="subTitle" idx="1"/>
          </p:nvPr>
        </p:nvSpPr>
        <p:spPr>
          <a:xfrm>
            <a:off x="540000" y="3018417"/>
            <a:ext cx="8064000" cy="35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674" name="Google Shape;674;p100"/>
          <p:cNvCxnSpPr/>
          <p:nvPr/>
        </p:nvCxnSpPr>
        <p:spPr>
          <a:xfrm>
            <a:off x="547830" y="4026750"/>
            <a:ext cx="177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5" name="Google Shape;675;p100"/>
          <p:cNvPicPr preferRelativeResize="0"/>
          <p:nvPr/>
        </p:nvPicPr>
        <p:blipFill rotWithShape="1">
          <a:blip r:embed="rId3">
            <a:alphaModFix/>
          </a:blip>
          <a:srcRect l="179" r="169"/>
          <a:stretch/>
        </p:blipFill>
        <p:spPr>
          <a:xfrm>
            <a:off x="437581" y="483666"/>
            <a:ext cx="1098376" cy="5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00"/>
          <p:cNvSpPr txBox="1">
            <a:spLocks noGrp="1"/>
          </p:cNvSpPr>
          <p:nvPr>
            <p:ph type="subTitle" idx="2"/>
          </p:nvPr>
        </p:nvSpPr>
        <p:spPr>
          <a:xfrm>
            <a:off x="540000" y="4378425"/>
            <a:ext cx="8064000" cy="2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Medium"/>
              <a:buNone/>
              <a:defRPr b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A7B17"/>
          </p15:clr>
        </p15:guide>
        <p15:guide id="2" pos="5420">
          <p15:clr>
            <a:srgbClr val="FA7B17"/>
          </p15:clr>
        </p15:guide>
        <p15:guide id="3" orient="horz" pos="340">
          <p15:clr>
            <a:srgbClr val="FA7B17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3" name="Google Shape;683;p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4" name="Google Shape;684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3">
  <p:cSld name="TITLE_13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7" name="Google Shape;687;p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8" name="Google Shape;688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egative">
  <p:cSld name="SECTION_HEADER_1_2">
    <p:bg>
      <p:bgPr>
        <a:solidFill>
          <a:schemeClr val="dk1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1" name="Google Shape;691;p104"/>
          <p:cNvSpPr txBox="1">
            <a:spLocks noGrp="1"/>
          </p:cNvSpPr>
          <p:nvPr>
            <p:ph type="sldNum" idx="12"/>
          </p:nvPr>
        </p:nvSpPr>
        <p:spPr>
          <a:xfrm>
            <a:off x="8548658" y="47951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rødtekst 1">
  <p:cSld name="TITLE_AND_BODY_4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695" name="Google Shape;695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2918" y="457200"/>
            <a:ext cx="7979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76380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E46962"/>
          </p15:clr>
        </p15:guide>
        <p15:guide id="2" orient="horz" pos="2808">
          <p15:clr>
            <a:srgbClr val="E46962"/>
          </p15:clr>
        </p15:guide>
        <p15:guide id="3" pos="2880">
          <p15:clr>
            <a:srgbClr val="E46962"/>
          </p15:clr>
        </p15:guide>
        <p15:guide id="4" orient="horz" pos="1620">
          <p15:clr>
            <a:srgbClr val="E46962"/>
          </p15:clr>
        </p15:guide>
        <p15:guide id="5" pos="5286">
          <p15:clr>
            <a:srgbClr val="E46962"/>
          </p15:clr>
        </p15:guide>
        <p15:guide id="6" pos="474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752918" y="457200"/>
            <a:ext cx="7979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76380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E46962"/>
          </p15:clr>
        </p15:guide>
        <p15:guide id="2" orient="horz" pos="2808">
          <p15:clr>
            <a:srgbClr val="E46962"/>
          </p15:clr>
        </p15:guide>
        <p15:guide id="3" pos="2880">
          <p15:clr>
            <a:srgbClr val="E46962"/>
          </p15:clr>
        </p15:guide>
        <p15:guide id="4" orient="horz" pos="1620">
          <p15:clr>
            <a:srgbClr val="E46962"/>
          </p15:clr>
        </p15:guide>
        <p15:guide id="5" pos="5286">
          <p15:clr>
            <a:srgbClr val="E46962"/>
          </p15:clr>
        </p15:guide>
        <p15:guide id="6" pos="474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>
            <a:spLocks noGrp="1"/>
          </p:cNvSpPr>
          <p:nvPr>
            <p:ph type="title"/>
          </p:nvPr>
        </p:nvSpPr>
        <p:spPr>
          <a:xfrm>
            <a:off x="752918" y="457200"/>
            <a:ext cx="7979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76380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E46962"/>
          </p15:clr>
        </p15:guide>
        <p15:guide id="2" orient="horz" pos="2808">
          <p15:clr>
            <a:srgbClr val="E46962"/>
          </p15:clr>
        </p15:guide>
        <p15:guide id="3" pos="2880">
          <p15:clr>
            <a:srgbClr val="E46962"/>
          </p15:clr>
        </p15:guide>
        <p15:guide id="4" orient="horz" pos="1620">
          <p15:clr>
            <a:srgbClr val="E46962"/>
          </p15:clr>
        </p15:guide>
        <p15:guide id="5" pos="5286">
          <p15:clr>
            <a:srgbClr val="E46962"/>
          </p15:clr>
        </p15:guide>
        <p15:guide id="6" pos="474">
          <p15:clr>
            <a:srgbClr val="E46962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>
            <a:spLocks noGrp="1"/>
          </p:cNvSpPr>
          <p:nvPr>
            <p:ph type="title"/>
          </p:nvPr>
        </p:nvSpPr>
        <p:spPr>
          <a:xfrm>
            <a:off x="752918" y="457200"/>
            <a:ext cx="7979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79"/>
          <p:cNvSpPr txBox="1">
            <a:spLocks noGrp="1"/>
          </p:cNvSpPr>
          <p:nvPr>
            <p:ph type="body" idx="1"/>
          </p:nvPr>
        </p:nvSpPr>
        <p:spPr>
          <a:xfrm>
            <a:off x="752925" y="925950"/>
            <a:ext cx="76380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■"/>
              <a:def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E46962"/>
          </p15:clr>
        </p15:guide>
        <p15:guide id="2" orient="horz" pos="2808">
          <p15:clr>
            <a:srgbClr val="E46962"/>
          </p15:clr>
        </p15:guide>
        <p15:guide id="3" pos="2880">
          <p15:clr>
            <a:srgbClr val="E46962"/>
          </p15:clr>
        </p15:guide>
        <p15:guide id="4" orient="horz" pos="1620">
          <p15:clr>
            <a:srgbClr val="E46962"/>
          </p15:clr>
        </p15:guide>
        <p15:guide id="5" pos="5286">
          <p15:clr>
            <a:srgbClr val="E46962"/>
          </p15:clr>
        </p15:guide>
        <p15:guide id="6" pos="47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png"/><Relationship Id="rId4" Type="http://schemas.openxmlformats.org/officeDocument/2006/relationships/hyperlink" Target="https://support.inspera.com/hc/en-us/articles/20899067788701-Cohort-Analysi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inspera.com/hc/en-us/articles/15852863041053-Remove-sources" TargetMode="External"/><Relationship Id="rId13" Type="http://schemas.openxmlformats.org/officeDocument/2006/relationships/hyperlink" Target="https://support.inspera.com/hc/en-us/sections/25465244628125-User-Guide-Originality-Repor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upport.inspera.com/hc/en-us/articles/15852792411677-Sentence-highlights" TargetMode="External"/><Relationship Id="rId12" Type="http://schemas.openxmlformats.org/officeDocument/2006/relationships/hyperlink" Target="https://support.inspera.com/hc/en-us/sections/27431209860509-Main-Features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support.inspera.com/hc/en-us/sections/25442624590365-User-Guide-Stud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inspera.com/hc/en-us/articles/15852859897501-Matching-sources" TargetMode="External"/><Relationship Id="rId11" Type="http://schemas.openxmlformats.org/officeDocument/2006/relationships/hyperlink" Target="https://support.inspera.com/hc/en-us/sections/15852462539933-Inspera-Assessment-Integration" TargetMode="External"/><Relationship Id="rId5" Type="http://schemas.openxmlformats.org/officeDocument/2006/relationships/hyperlink" Target="https://support.inspera.com/hc/en-us/articles/15852902700189-Sentence-information" TargetMode="External"/><Relationship Id="rId15" Type="http://schemas.openxmlformats.org/officeDocument/2006/relationships/hyperlink" Target="https://support.inspera.com/hc/en-us/sections/25442537776541-User-Guide-Educator" TargetMode="External"/><Relationship Id="rId10" Type="http://schemas.openxmlformats.org/officeDocument/2006/relationships/hyperlink" Target="https://support.inspera.com/hc/en-us/sections/17213767075613-LTI-Integrations-1-3-2-0" TargetMode="External"/><Relationship Id="rId4" Type="http://schemas.openxmlformats.org/officeDocument/2006/relationships/hyperlink" Target="https://support.inspera.com/hc/en-us/articles/16271297622685-What-languages-does-Inspera-Originality-support" TargetMode="External"/><Relationship Id="rId9" Type="http://schemas.openxmlformats.org/officeDocument/2006/relationships/hyperlink" Target="https://support.inspera.com/hc/en-us/articles/15852900554653-Re-including-sources" TargetMode="External"/><Relationship Id="rId14" Type="http://schemas.openxmlformats.org/officeDocument/2006/relationships/hyperlink" Target="https://support.inspera.com/hc/en-us/sections/24754919312029-User-Guide-Administr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nspera.com/hc/en-us/articles/21082876432413-Contextual-Similarity-Analys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21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1"/>
          <p:cNvSpPr txBox="1"/>
          <p:nvPr/>
        </p:nvSpPr>
        <p:spPr>
          <a:xfrm>
            <a:off x="1332000" y="1496839"/>
            <a:ext cx="648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Inspera Originality - Viktige funksjoner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3" name="Google Shape;743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475" y="2194560"/>
            <a:ext cx="3359048" cy="184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7" name="Google Shape;1217;p146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8" name="Google Shape;1218;p146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19" name="Google Shape;1219;p146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0" name="Google Shape;1220;p146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Landingsside - Oversikt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21" name="Google Shape;1221;p146"/>
          <p:cNvSpPr txBox="1">
            <a:spLocks noGrp="1"/>
          </p:cNvSpPr>
          <p:nvPr>
            <p:ph type="body" idx="4294967295"/>
          </p:nvPr>
        </p:nvSpPr>
        <p:spPr>
          <a:xfrm>
            <a:off x="749925" y="1552100"/>
            <a:ext cx="1734600" cy="27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Seksjonen til venstre</a:t>
            </a:r>
            <a:r>
              <a:rPr lang="en" sz="1200"/>
              <a:t> viser dokumentet  med fremhevet tekst og hurtignavigasjons- knapper i margen.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Fargeboksene 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 ikonene viser hvilken type analyse som er gjeldende.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/>
            </a:br>
            <a:r>
              <a:rPr lang="en" sz="1200" b="1"/>
              <a:t>Tegnforklaring 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til fargeboksene ligger på menyen i bunnen.</a:t>
            </a:r>
            <a:endParaRPr sz="1200"/>
          </a:p>
        </p:txBody>
      </p:sp>
      <p:sp>
        <p:nvSpPr>
          <p:cNvPr id="1222" name="Google Shape;1222;p146"/>
          <p:cNvSpPr txBox="1">
            <a:spLocks noGrp="1"/>
          </p:cNvSpPr>
          <p:nvPr>
            <p:ph type="body" idx="4294967295"/>
          </p:nvPr>
        </p:nvSpPr>
        <p:spPr>
          <a:xfrm>
            <a:off x="6855663" y="1577500"/>
            <a:ext cx="18420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Seksjonen til høyre     </a:t>
            </a:r>
            <a:r>
              <a:rPr lang="en" sz="1200"/>
              <a:t>gir en oversikt over resultatene av analysene.</a:t>
            </a:r>
            <a:br>
              <a:rPr lang="en" sz="1200"/>
            </a:br>
            <a:br>
              <a:rPr lang="en" sz="1200"/>
            </a:br>
            <a:r>
              <a:rPr lang="en" sz="1200"/>
              <a:t>For å se på disse i detalj, trykk enten på </a:t>
            </a:r>
            <a:r>
              <a:rPr lang="en" sz="1200" b="1"/>
              <a:t>→</a:t>
            </a:r>
            <a:r>
              <a:rPr lang="en" sz="1200"/>
              <a:t> i hver boks, eller bruk sidemenyen lengst til høyre.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223" name="Google Shape;1223;p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450" y="1552100"/>
            <a:ext cx="3931974" cy="24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Google Shape;1228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415" y="1035200"/>
            <a:ext cx="2870060" cy="36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14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1" name="Google Shape;1231;p147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32" name="Google Shape;1232;p147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3" name="Google Shape;1233;p147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Landingsside - Dokumentvisning 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34" name="Google Shape;1234;p147"/>
          <p:cNvSpPr txBox="1">
            <a:spLocks noGrp="1"/>
          </p:cNvSpPr>
          <p:nvPr>
            <p:ph type="body" idx="4294967295"/>
          </p:nvPr>
        </p:nvSpPr>
        <p:spPr>
          <a:xfrm>
            <a:off x="752925" y="1443375"/>
            <a:ext cx="43191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Dokumentvisningen, hvor du kan se innleveringen med fremhevet tekst, har noen viktige funksjoner.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i="1"/>
              <a:t>Verktøylinjen</a:t>
            </a:r>
            <a:r>
              <a:rPr lang="en" sz="1200"/>
              <a:t> for å se informasjon om innleveringen, laste ned rapporten/innleveringen, og/eller endre innstillinger.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i="1"/>
              <a:t>Hurtignavigasjonslinjen</a:t>
            </a:r>
            <a:r>
              <a:rPr lang="en" sz="1200"/>
              <a:t> gir mulighet til å enkelt navigere gjennom de ulike sidene av innleveringen. De røde prikkene ved siden av sidetallet indikerer funn som kan kreve tilsyn.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i="1"/>
              <a:t>Setningsuthevingsikoner</a:t>
            </a:r>
            <a:r>
              <a:rPr lang="en" sz="1200"/>
              <a:t> gir en visuell indikator på funn, og hva slags type det er basert på kombinasjonen av de utfylte boksene (se ikonforklaring på bunnen).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35" name="Google Shape;1235;p147"/>
          <p:cNvSpPr txBox="1"/>
          <p:nvPr/>
        </p:nvSpPr>
        <p:spPr>
          <a:xfrm>
            <a:off x="4402775" y="4490000"/>
            <a:ext cx="12243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Ikonforklaring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6" name="Google Shape;1236;p147"/>
          <p:cNvCxnSpPr>
            <a:stCxn id="1235" idx="3"/>
          </p:cNvCxnSpPr>
          <p:nvPr/>
        </p:nvCxnSpPr>
        <p:spPr>
          <a:xfrm>
            <a:off x="5627075" y="4590200"/>
            <a:ext cx="183000" cy="0"/>
          </a:xfrm>
          <a:prstGeom prst="straightConnector1">
            <a:avLst/>
          </a:prstGeom>
          <a:noFill/>
          <a:ln w="19050" cap="flat" cmpd="sng">
            <a:solidFill>
              <a:srgbClr val="E4537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2" name="Google Shape;1242;p14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3" name="Google Shape;1243;p148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3"/>
              <a:t>Originalitetsrapporten</a:t>
            </a:r>
            <a:endParaRPr sz="288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cxnSp>
        <p:nvCxnSpPr>
          <p:cNvPr id="1244" name="Google Shape;1244;p148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5" name="Google Shape;1245;p148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Landingsside - Sammendragsvisning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46" name="Google Shape;1246;p148"/>
          <p:cNvSpPr txBox="1">
            <a:spLocks noGrp="1"/>
          </p:cNvSpPr>
          <p:nvPr>
            <p:ph type="body" idx="4294967295"/>
          </p:nvPr>
        </p:nvSpPr>
        <p:spPr>
          <a:xfrm>
            <a:off x="752925" y="1443375"/>
            <a:ext cx="43191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Sammendraget, hvor du kan se innleveringen med fremhevet tekst, har noen viktige funksjoner.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Originalitetsindeksen: det samlede resultatet av rapporten med en beskrivelse.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Hovedfunnene fra likhetsanalysen, både for originalspråk og oversettelse hvis det er aktivert.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Resultatet og oppsummeringen av forfatterskapsanalysen.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En oppsummering av manipulasjoner i dokumentet, om det finnes noen.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lang="en" sz="1200"/>
              <a:t>Sidefeltsmenyen gir rask navigasjon til detaljert informasjon om de ulike analysene.</a:t>
            </a:r>
            <a:endParaRPr sz="1200"/>
          </a:p>
        </p:txBody>
      </p:sp>
      <p:pic>
        <p:nvPicPr>
          <p:cNvPr id="1247" name="Google Shape;1247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477" y="1010525"/>
            <a:ext cx="2798451" cy="36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Google Shape;1252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25" y="1370675"/>
            <a:ext cx="5875462" cy="7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4" name="Google Shape;1254;p14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5" name="Google Shape;1255;p149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56" name="Google Shape;1256;p149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7" name="Google Shape;1257;p149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45243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Verkøylinjens funksjoner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58" name="Google Shape;1258;p149"/>
          <p:cNvSpPr txBox="1">
            <a:spLocks noGrp="1"/>
          </p:cNvSpPr>
          <p:nvPr>
            <p:ph type="body" idx="4294967295"/>
          </p:nvPr>
        </p:nvSpPr>
        <p:spPr>
          <a:xfrm>
            <a:off x="752925" y="2168650"/>
            <a:ext cx="22755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Det finnes noen tilleggsfunksjoner i originalitetsrapporten, plassert helt øverst i toppmenyen.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Se innleveringsdetaljer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Last ned rapporten eller dokumentfilen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Innstillinger for å endre språk, personvern, og deling av rapporten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259" name="Google Shape;1259;p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499" y="2079599"/>
            <a:ext cx="1159225" cy="2077512"/>
          </a:xfrm>
          <a:prstGeom prst="rect">
            <a:avLst/>
          </a:prstGeom>
          <a:noFill/>
          <a:ln w="28575" cap="flat" cmpd="sng">
            <a:solidFill>
              <a:srgbClr val="EDEDE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0" name="Google Shape;1260;p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1501" y="2079608"/>
            <a:ext cx="738050" cy="606841"/>
          </a:xfrm>
          <a:prstGeom prst="rect">
            <a:avLst/>
          </a:prstGeom>
          <a:noFill/>
          <a:ln w="28575" cap="flat" cmpd="sng">
            <a:solidFill>
              <a:srgbClr val="EDEDE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1" name="Google Shape;1261;p149"/>
          <p:cNvSpPr txBox="1"/>
          <p:nvPr/>
        </p:nvSpPr>
        <p:spPr>
          <a:xfrm>
            <a:off x="3173500" y="4223100"/>
            <a:ext cx="3701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Hjelp</a:t>
            </a:r>
            <a:r>
              <a:rPr lang="en" sz="1200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-funksjonen tar deg direkte til Inspera Originality-delen av vårt hjelpesenter. </a:t>
            </a:r>
            <a:endParaRPr/>
          </a:p>
        </p:txBody>
      </p:sp>
      <p:pic>
        <p:nvPicPr>
          <p:cNvPr id="1262" name="Google Shape;1262;p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7225" y="2087200"/>
            <a:ext cx="3022105" cy="2077500"/>
          </a:xfrm>
          <a:prstGeom prst="rect">
            <a:avLst/>
          </a:prstGeom>
          <a:noFill/>
          <a:ln w="28575" cap="flat" cmpd="sng">
            <a:solidFill>
              <a:srgbClr val="EDEDE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" name="Google Shape;1267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8" name="Google Shape;1268;p15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9" name="Google Shape;1269;p150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70" name="Google Shape;1270;p150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1" name="Google Shape;1271;p150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45243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Rapportdeling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72" name="Google Shape;1272;p150"/>
          <p:cNvSpPr txBox="1">
            <a:spLocks noGrp="1"/>
          </p:cNvSpPr>
          <p:nvPr>
            <p:ph type="body" idx="4294967295"/>
          </p:nvPr>
        </p:nvSpPr>
        <p:spPr>
          <a:xfrm>
            <a:off x="752925" y="1552100"/>
            <a:ext cx="3139800" cy="32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Brukere kan dele originalitetsrapporten med andre via e-post eller delingslenke.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Oppgi eposten til person du ønsker å gi tilgang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Velg type adgang: éngangs, ubegrenset, eller tidsbasert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Avgjør om mottaker skal kunne bare se rapporten eller redigere den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Oversikt over nåværende og tidligere mottakere som har tilgang til rapporten.</a:t>
            </a:r>
            <a:endParaRPr sz="1200"/>
          </a:p>
        </p:txBody>
      </p:sp>
      <p:pic>
        <p:nvPicPr>
          <p:cNvPr id="1273" name="Google Shape;1273;p150" title="2025-07-31_14h18_38.png"/>
          <p:cNvPicPr preferRelativeResize="0"/>
          <p:nvPr/>
        </p:nvPicPr>
        <p:blipFill rotWithShape="1">
          <a:blip r:embed="rId4">
            <a:alphaModFix/>
          </a:blip>
          <a:srcRect l="1076" t="-4148" r="1085" b="-5021"/>
          <a:stretch/>
        </p:blipFill>
        <p:spPr>
          <a:xfrm>
            <a:off x="3949175" y="1396075"/>
            <a:ext cx="4618975" cy="3209126"/>
          </a:xfrm>
          <a:prstGeom prst="rect">
            <a:avLst/>
          </a:prstGeom>
          <a:noFill/>
          <a:ln w="28575" cap="flat" cmpd="sng">
            <a:solidFill>
              <a:srgbClr val="EDEDE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" name="Google Shape;1278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15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0" name="Google Shape;1280;p151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81" name="Google Shape;1281;p151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2" name="Google Shape;1282;p151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Fremhevet tekst - sammendrag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83" name="Google Shape;1283;p151"/>
          <p:cNvSpPr txBox="1">
            <a:spLocks noGrp="1"/>
          </p:cNvSpPr>
          <p:nvPr>
            <p:ph type="body" idx="4294967295"/>
          </p:nvPr>
        </p:nvSpPr>
        <p:spPr>
          <a:xfrm>
            <a:off x="752925" y="1443375"/>
            <a:ext cx="34371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Ved å trykke på en uthevet setning, eller på ikonet i margen (</a:t>
            </a:r>
            <a:r>
              <a:rPr lang="en" sz="1200" b="1"/>
              <a:t>1</a:t>
            </a:r>
            <a:r>
              <a:rPr lang="en" sz="1200"/>
              <a:t>) i sammendragsvisning (</a:t>
            </a:r>
            <a:r>
              <a:rPr lang="en" sz="1200" b="1"/>
              <a:t>5</a:t>
            </a:r>
            <a:r>
              <a:rPr lang="en" sz="1200"/>
              <a:t>), åpnes setningsinformasjon, som gir detaljerte analyseresultater for setningen.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Typen likhet som er funnet. Hvis mer enn én type er funnet, kan du veksle mellom dem ved å trykke på </a:t>
            </a:r>
            <a:r>
              <a:rPr lang="en" sz="1200" b="1" i="1"/>
              <a:t>Original språk</a:t>
            </a:r>
            <a:r>
              <a:rPr lang="en" sz="1200"/>
              <a:t> og </a:t>
            </a:r>
            <a:r>
              <a:rPr lang="en" sz="1200" b="1" i="1"/>
              <a:t>Oversatt språk</a:t>
            </a:r>
            <a:r>
              <a:rPr lang="en" sz="1200"/>
              <a:t>.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Den samsvarende setningen. Fargene representerer hvilken type likhet som er funnet (nøyaktig, mulig endret, kontekstuell).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Klassifikasjonen av setningen, og gradene av likhet mellom den og kilden.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84" name="Google Shape;1284;p151"/>
          <p:cNvSpPr txBox="1"/>
          <p:nvPr/>
        </p:nvSpPr>
        <p:spPr>
          <a:xfrm>
            <a:off x="4322600" y="3927300"/>
            <a:ext cx="44547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32E5B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Merk</a:t>
            </a:r>
            <a:r>
              <a:rPr lang="en" sz="1200">
                <a:solidFill>
                  <a:srgbClr val="333333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: Tegnforklaringen for likhetstype vises kun når man inspiserer setninger i detaljert visning. 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5" name="Google Shape;1285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600" y="1491125"/>
            <a:ext cx="4454725" cy="23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oogle Shape;1290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1" name="Google Shape;1291;p152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2" name="Google Shape;1292;p152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cxnSp>
        <p:nvCxnSpPr>
          <p:cNvPr id="1293" name="Google Shape;1293;p152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4" name="Google Shape;1294;p152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Fremhevet tekst i detalj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295" name="Google Shape;1295;p152"/>
          <p:cNvSpPr txBox="1">
            <a:spLocks noGrp="1"/>
          </p:cNvSpPr>
          <p:nvPr>
            <p:ph type="body" idx="4294967295"/>
          </p:nvPr>
        </p:nvSpPr>
        <p:spPr>
          <a:xfrm>
            <a:off x="752925" y="1443375"/>
            <a:ext cx="33684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Ved å trykke på en uthevet setning (</a:t>
            </a:r>
            <a:r>
              <a:rPr lang="en" sz="1200" b="1"/>
              <a:t>1</a:t>
            </a:r>
            <a:r>
              <a:rPr lang="en" sz="1200"/>
              <a:t>) i detaljert visning (</a:t>
            </a:r>
            <a:r>
              <a:rPr lang="en" sz="1200" b="1"/>
              <a:t>3</a:t>
            </a:r>
            <a:r>
              <a:rPr lang="en" sz="1200"/>
              <a:t>, her for originalspråk) åpnes Setningsinformasjon, som gir detaljerte analyseresultater.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Klassifikasjonen av setningen og graden av likhet. 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 tillegg vises setningen fra innleveringen, sammenlignet med setningen fra den samsvarende kilden. Kilden står også oppført.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200"/>
            </a:br>
            <a:r>
              <a:rPr lang="en" sz="1200"/>
              <a:t>Det er mulig å ekskludere en setning som en likhet ved å trykke </a:t>
            </a:r>
            <a:r>
              <a:rPr lang="en" sz="1200" b="1" i="1"/>
              <a:t>Ekskluder samsvarende setning. </a:t>
            </a:r>
            <a:endParaRPr sz="1200" b="1" i="1"/>
          </a:p>
        </p:txBody>
      </p:sp>
      <p:pic>
        <p:nvPicPr>
          <p:cNvPr id="1296" name="Google Shape;1296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275" y="1443600"/>
            <a:ext cx="4717875" cy="289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023" y="875853"/>
            <a:ext cx="2677950" cy="364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p153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4" name="Google Shape;1304;p153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3"/>
              <a:t>Originalitetsrapporten</a:t>
            </a:r>
            <a:endParaRPr sz="288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cxnSp>
        <p:nvCxnSpPr>
          <p:cNvPr id="1305" name="Google Shape;1305;p153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6" name="Google Shape;1306;p153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Samsvarende kilder i detalj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307" name="Google Shape;1307;p153"/>
          <p:cNvSpPr txBox="1">
            <a:spLocks noGrp="1"/>
          </p:cNvSpPr>
          <p:nvPr>
            <p:ph type="body" idx="4294967295"/>
          </p:nvPr>
        </p:nvSpPr>
        <p:spPr>
          <a:xfrm>
            <a:off x="752925" y="1443375"/>
            <a:ext cx="3437100" cy="3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Gjennom å navigere til den detaljerte visningen via sidemenyen (</a:t>
            </a:r>
            <a:r>
              <a:rPr lang="en" sz="1200" b="1"/>
              <a:t>1</a:t>
            </a:r>
            <a:r>
              <a:rPr lang="en" sz="1200"/>
              <a:t>), vises en oversikt over samsvarende kilder. Denne er lik for samsvarende kilder på både originalspråk og oversatt språk.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En overordnet prosentvis likhet, og en liste av de høyest samsvarende kildene.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Filteralternativer for kilder. Kilder du har fjernet, kan bli lagt til ved å navigere til “Vis fjernede kilder” og trykke </a:t>
            </a:r>
            <a:r>
              <a:rPr lang="en" sz="1200" b="1"/>
              <a:t>+</a:t>
            </a:r>
            <a:r>
              <a:rPr lang="en" sz="1200"/>
              <a:t> ved siden av ønsket kilde.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 startAt="2"/>
            </a:pPr>
            <a:r>
              <a:rPr lang="en" sz="1200"/>
              <a:t>Hurtigvalg for å fjerne en kilde fra likhetsanalysen.</a:t>
            </a:r>
            <a:endParaRPr sz="1200"/>
          </a:p>
        </p:txBody>
      </p:sp>
      <p:pic>
        <p:nvPicPr>
          <p:cNvPr id="1308" name="Google Shape;1308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127" y="2465875"/>
            <a:ext cx="1227821" cy="2051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" name="Google Shape;1313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4" name="Google Shape;1314;p15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5" name="Google Shape;1315;p15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3"/>
              <a:t>Originalitetsrapporten</a:t>
            </a:r>
            <a:endParaRPr sz="288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sp>
        <p:nvSpPr>
          <p:cNvPr id="1316" name="Google Shape;1316;p154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3360900" cy="32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Når du åpner fanen for Manipulasjon, får du tre hovedområder å jobbe med. Disse gir oversikt over: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Flagg funnet: viser totalt antall tilfeller av manipulasjon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Bytte av tegn med uthevede eksempler i innleveringen 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Skjult tekst med uthevede eksempler i innleveringen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Bilde istedenfor tekst med tilfeller uthevet i innleveringen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1317" name="Google Shape;1317;p154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8" name="Google Shape;1318;p154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Manipulasjon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19" name="Google Shape;1319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152" y="1668503"/>
            <a:ext cx="4499424" cy="273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Google Shape;1324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5" name="Google Shape;1325;p155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6" name="Google Shape;1326;p155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95"/>
              <a:t>Originalitetsrapporten</a:t>
            </a:r>
            <a:endParaRPr sz="259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95"/>
          </a:p>
        </p:txBody>
      </p:sp>
      <p:sp>
        <p:nvSpPr>
          <p:cNvPr id="1327" name="Google Shape;1327;p155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3413100" cy="322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Når du åpner fanen for Manipulasjon, får du tre hovedområder å jobbe med. Den første viser tegnerstatning med tegn fra andre alfabeter.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Totalt antall flaggede tilfeller </a:t>
            </a:r>
            <a:endParaRPr sz="1200"/>
          </a:p>
          <a:p>
            <a:pPr marL="9144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lphaUcPeriod"/>
            </a:pPr>
            <a:r>
              <a:rPr lang="en" sz="1200"/>
              <a:t>Fremhever det flaggede innholdet i originalteksten</a:t>
            </a:r>
            <a:endParaRPr sz="1200"/>
          </a:p>
          <a:p>
            <a:pPr marL="9144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lphaUcPeriod" startAt="2"/>
            </a:pPr>
            <a:r>
              <a:rPr lang="en" sz="1200"/>
              <a:t>Fargekoder som indikerer hvilke tegn som er byttet ut med andre alfabeter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 startAt="2"/>
            </a:pPr>
            <a:r>
              <a:rPr lang="en" sz="1200"/>
              <a:t>Gå til menyen for å veksle mellom flaggede tegn fra teksten </a:t>
            </a:r>
            <a:endParaRPr sz="1200"/>
          </a:p>
        </p:txBody>
      </p:sp>
      <p:cxnSp>
        <p:nvCxnSpPr>
          <p:cNvPr id="1328" name="Google Shape;1328;p155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9" name="Google Shape;1329;p155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Manipulasjon - Bytte av tegn 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30" name="Google Shape;1330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225" y="1443375"/>
            <a:ext cx="4162900" cy="26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2"/>
          <p:cNvSpPr txBox="1">
            <a:spLocks noGrp="1"/>
          </p:cNvSpPr>
          <p:nvPr>
            <p:ph type="title"/>
          </p:nvPr>
        </p:nvSpPr>
        <p:spPr>
          <a:xfrm>
            <a:off x="752400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Hvordan virker Inspera Originality?</a:t>
            </a:r>
            <a:endParaRPr sz="2550"/>
          </a:p>
        </p:txBody>
      </p:sp>
      <p:sp>
        <p:nvSpPr>
          <p:cNvPr id="749" name="Google Shape;749;p112"/>
          <p:cNvSpPr txBox="1"/>
          <p:nvPr/>
        </p:nvSpPr>
        <p:spPr>
          <a:xfrm>
            <a:off x="1508750" y="1287050"/>
            <a:ext cx="2743200" cy="1122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Likhetssjekk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Undersøk innleveringer skrevet på ett av mer enn 30 forskjellige språk opp mot internettkilder og databaser med publisert materiale.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0" name="Google Shape;750;p112"/>
          <p:cNvSpPr txBox="1"/>
          <p:nvPr/>
        </p:nvSpPr>
        <p:spPr>
          <a:xfrm>
            <a:off x="1508760" y="3184050"/>
            <a:ext cx="2743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Oversettelseslikhet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Undersøk innleveringer grundigere ved å gjennomføre en undersøkelse av oversettelseslikhet opp mot tre språk samtidig, valgt fra våre 30 tilgjengelige språk.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1" name="Google Shape;751;p112"/>
          <p:cNvSpPr txBox="1"/>
          <p:nvPr/>
        </p:nvSpPr>
        <p:spPr>
          <a:xfrm>
            <a:off x="5607675" y="1289299"/>
            <a:ext cx="2743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Forfatterskap 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Alternativt kan du få innsikt i dokumentets forfatterskap gjennom analyse av metadata og/eller KI- generert språk.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2" name="Google Shape;752;p112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rgbClr val="00A7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112"/>
          <p:cNvSpPr txBox="1"/>
          <p:nvPr/>
        </p:nvSpPr>
        <p:spPr>
          <a:xfrm>
            <a:off x="5607675" y="3182096"/>
            <a:ext cx="27432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Tekstmanipulasjon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Oppdag forsøk på å omgå oppdagelse ved kunstige tekstmodifikasjoner, som bilde for tekst eller å erstatte bokstaver med symboler.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4" name="Google Shape;75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38" y="1260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843" y="31840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9596" y="318406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9607" y="12600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56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95"/>
              <a:t>Originalitetsrapporten</a:t>
            </a:r>
            <a:endParaRPr sz="259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95"/>
          </a:p>
        </p:txBody>
      </p:sp>
      <p:sp>
        <p:nvSpPr>
          <p:cNvPr id="1336" name="Google Shape;1336;p156"/>
          <p:cNvSpPr txBox="1"/>
          <p:nvPr/>
        </p:nvSpPr>
        <p:spPr>
          <a:xfrm>
            <a:off x="749925" y="1443375"/>
            <a:ext cx="42474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menyen kan du veksle mellom flaggede tegn fra teksten, samt inkludere og ekskludere tegn.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Alle tegnene som er inkludert i teksten som erstatning for andre alfabeter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Tegn som er blitt manuelt ekskludert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Antall ganger disse tegnene er oppdaget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Tegn kan ekskluderes eller reinkluderes fra innleveringen. Å ekskludere tegn vil redusere antall tilfeller av manipulering.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37" name="Google Shape;1337;p156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8" name="Google Shape;1338;p156"/>
          <p:cNvSpPr txBox="1">
            <a:spLocks noGrp="1"/>
          </p:cNvSpPr>
          <p:nvPr>
            <p:ph type="body" idx="1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Manipulasjon - Bytte av tegn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39" name="Google Shape;1339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500" y="953650"/>
            <a:ext cx="3197935" cy="35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Google Shape;1344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5" name="Google Shape;1345;p157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6" name="Google Shape;1346;p157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595"/>
              <a:t>Originalitetsrapporten</a:t>
            </a:r>
            <a:endParaRPr sz="2550"/>
          </a:p>
        </p:txBody>
      </p:sp>
      <p:sp>
        <p:nvSpPr>
          <p:cNvPr id="1347" name="Google Shape;1347;p157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32817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Når du åpner fanen for Manipulasjon, får du tre hovedområder å jobbe med.</a:t>
            </a:r>
            <a:br>
              <a:rPr lang="en" sz="1200"/>
            </a:br>
            <a:r>
              <a:rPr lang="en" sz="1200"/>
              <a:t>Den andre gir oversikt over: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Totalt antall skjult tekst og symboler i dokumentet 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Flagger nøyaktig hvor den skjulte teksten befinner seg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Fargekoder som indikerer hvor i dokumentet skjulte elementer befinner seg </a:t>
            </a:r>
            <a:endParaRPr sz="1200"/>
          </a:p>
        </p:txBody>
      </p:sp>
      <p:cxnSp>
        <p:nvCxnSpPr>
          <p:cNvPr id="1348" name="Google Shape;1348;p157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9" name="Google Shape;1349;p157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Manipulasjon - Skjult tekst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50" name="Google Shape;1350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975" y="1443375"/>
            <a:ext cx="4399574" cy="26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" name="Google Shape;1355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6" name="Google Shape;1356;p158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158"/>
          <p:cNvSpPr txBox="1">
            <a:spLocks noGrp="1"/>
          </p:cNvSpPr>
          <p:nvPr>
            <p:ph type="title"/>
          </p:nvPr>
        </p:nvSpPr>
        <p:spPr>
          <a:xfrm>
            <a:off x="753000" y="322725"/>
            <a:ext cx="7638000" cy="5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550"/>
              <a:t>Originalitetsrapporten</a:t>
            </a:r>
            <a:endParaRPr sz="2550"/>
          </a:p>
        </p:txBody>
      </p:sp>
      <p:sp>
        <p:nvSpPr>
          <p:cNvPr id="1358" name="Google Shape;1358;p158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2244000" cy="30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Når du åpner fanen for Manipulasjon, får du tre hovedområder å jobbe med. Den tredje gir oversikt over: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Totalt antall flaggede bilder for tekst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Flagger nøyaktig hvor bildet befinner seg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Fremhever bildet i dokumentet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1359" name="Google Shape;1359;p158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158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Manipulasjon- Bilde i stedet for tekst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61" name="Google Shape;1361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400" y="1552099"/>
            <a:ext cx="5387399" cy="21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58"/>
          <p:cNvSpPr txBox="1"/>
          <p:nvPr/>
        </p:nvSpPr>
        <p:spPr>
          <a:xfrm>
            <a:off x="5352150" y="3948600"/>
            <a:ext cx="3405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Merk: </a:t>
            </a:r>
            <a:r>
              <a:rPr lang="en" sz="1200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Bilder som er grønnflagget er bilder som er synlige og kan antas inkludert med viten. Du kan manuelt justere flaggingen av bildene ved å bruke henholdsvis </a:t>
            </a:r>
            <a:r>
              <a:rPr lang="en" sz="1200" b="1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n" sz="1200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 og </a:t>
            </a:r>
            <a:r>
              <a:rPr lang="en" sz="1200" b="1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" sz="1200">
                <a:solidFill>
                  <a:schemeClr val="dk1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highlight>
                <a:srgbClr val="FFF2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8" name="Google Shape;1368;p159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9" name="Google Shape;1369;p159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sp>
        <p:nvSpPr>
          <p:cNvPr id="1370" name="Google Shape;1370;p159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4013700" cy="32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Metadata-analysen i forfatterskapsfanen gir innsikt i metadataen og mulige usikkerhetsmomenter knyttet til den.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Potensielle funn og uoverensstemmelser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Om ønskelig kan en KI-analyse av metadataen utføres 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Flagget metadata (bruk rullgardinmenyen til å velge ulik metadata)</a:t>
            </a:r>
            <a:endParaRPr sz="12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1371" name="Google Shape;1371;p159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2" name="Google Shape;1372;p159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Forfatterskap - Metadataanalyse</a:t>
            </a: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73" name="Google Shape;1373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938" y="1119250"/>
            <a:ext cx="3402374" cy="33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9" name="Google Shape;1379;p160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0" name="Google Shape;1380;p160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Originalitetsrapporten</a:t>
            </a:r>
            <a:endParaRPr sz="2550"/>
          </a:p>
        </p:txBody>
      </p:sp>
      <p:sp>
        <p:nvSpPr>
          <p:cNvPr id="1381" name="Google Shape;1381;p160"/>
          <p:cNvSpPr txBox="1">
            <a:spLocks noGrp="1"/>
          </p:cNvSpPr>
          <p:nvPr>
            <p:ph type="body" idx="4294967295"/>
          </p:nvPr>
        </p:nvSpPr>
        <p:spPr>
          <a:xfrm>
            <a:off x="753000" y="1443375"/>
            <a:ext cx="4013700" cy="32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Ved å trykke på </a:t>
            </a:r>
            <a:r>
              <a:rPr lang="en" sz="1200" b="1" i="1"/>
              <a:t>Analyser med KI</a:t>
            </a:r>
            <a:r>
              <a:rPr lang="en" sz="1200"/>
              <a:t> får du en vurdering av dokumentets metadata for å identifisere uoverensstemmelser, og vurdere dokumentets integritet.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Eksempler på flagget filmetadata kan for eksempel være </a:t>
            </a:r>
            <a:r>
              <a:rPr lang="en" sz="1200">
                <a:highlight>
                  <a:srgbClr val="FFFFFF"/>
                </a:highlight>
              </a:rPr>
              <a:t>forholdet mellom redigeringstid og ordantall, mangel på opplasternavn, tidsavvik osv.</a:t>
            </a:r>
            <a:endParaRPr sz="1200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1382" name="Google Shape;1382;p160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3" name="Google Shape;1383;p160"/>
          <p:cNvSpPr txBox="1">
            <a:spLocks noGrp="1"/>
          </p:cNvSpPr>
          <p:nvPr>
            <p:ph type="body" idx="4294967295"/>
          </p:nvPr>
        </p:nvSpPr>
        <p:spPr>
          <a:xfrm>
            <a:off x="753000" y="1119250"/>
            <a:ext cx="76380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Forfatterskap - Metadataanalyse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</p:txBody>
      </p:sp>
      <p:pic>
        <p:nvPicPr>
          <p:cNvPr id="1384" name="Google Shape;1384;p160"/>
          <p:cNvPicPr preferRelativeResize="0"/>
          <p:nvPr/>
        </p:nvPicPr>
        <p:blipFill rotWithShape="1">
          <a:blip r:embed="rId4">
            <a:alphaModFix/>
          </a:blip>
          <a:srcRect l="1133" t="1114" r="1124" b="1114"/>
          <a:stretch/>
        </p:blipFill>
        <p:spPr>
          <a:xfrm>
            <a:off x="5183175" y="970475"/>
            <a:ext cx="3207825" cy="3190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9E9E9E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Google Shape;1389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0" name="Google Shape;1390;p161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1" name="Google Shape;1391;p161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550"/>
              <a:t>Originalitetsrapporten</a:t>
            </a:r>
            <a:endParaRPr sz="2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95"/>
          </a:p>
        </p:txBody>
      </p:sp>
      <p:cxnSp>
        <p:nvCxnSpPr>
          <p:cNvPr id="1392" name="Google Shape;1392;p161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3" name="Google Shape;1393;p161"/>
          <p:cNvSpPr txBox="1">
            <a:spLocks noGrp="1"/>
          </p:cNvSpPr>
          <p:nvPr>
            <p:ph type="body" idx="4294967295"/>
          </p:nvPr>
        </p:nvSpPr>
        <p:spPr>
          <a:xfrm>
            <a:off x="752925" y="1119250"/>
            <a:ext cx="45243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Kohortanalyse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1394" name="Google Shape;1394;p161"/>
          <p:cNvSpPr txBox="1">
            <a:spLocks noGrp="1"/>
          </p:cNvSpPr>
          <p:nvPr>
            <p:ph type="body" idx="4294967295"/>
          </p:nvPr>
        </p:nvSpPr>
        <p:spPr>
          <a:xfrm>
            <a:off x="749925" y="1443375"/>
            <a:ext cx="5141100" cy="30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Kohortanalyse er et verktøy som gir en visuell fremstilling av sammenligningen mellom den individuelle innleveringen opp mot gjennomsnittet av alle innleveringene på oppgaven.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Du får tilgang til kohortanalysen gjennom ikonet for nettdiagram i sidemenyen 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Resultatet for den aktuelle innleveringen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Gjennomsnittlig resultat for alle innleveringer på oppgaven 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En visuell fremstilling av sammenligningen mellom den aktuelle innleveringen og gjennomsnittet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Kohortanalyse kan bidra til å gi perspektiv på hvordan en enkelt innlevering står i forhold til andre innleveringer på en oppgave.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95" name="Google Shape;1395;p161"/>
          <p:cNvSpPr txBox="1">
            <a:spLocks noGrp="1"/>
          </p:cNvSpPr>
          <p:nvPr>
            <p:ph type="body" idx="4294967295"/>
          </p:nvPr>
        </p:nvSpPr>
        <p:spPr>
          <a:xfrm>
            <a:off x="6013275" y="4320725"/>
            <a:ext cx="2580900" cy="4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2CC"/>
                </a:highlight>
              </a:rPr>
              <a:t>Les mer om </a:t>
            </a:r>
            <a:r>
              <a:rPr lang="en" sz="1200" u="sng">
                <a:highlight>
                  <a:srgbClr val="FFF2CC"/>
                </a:highlight>
              </a:rPr>
              <a:t>K</a:t>
            </a:r>
            <a:r>
              <a:rPr lang="en" sz="1200" u="sng">
                <a:highlight>
                  <a:srgbClr val="FFF2CC"/>
                </a:highlight>
                <a:hlinkClick r:id="rId4"/>
              </a:rPr>
              <a:t>ohortanalys</a:t>
            </a:r>
            <a:r>
              <a:rPr lang="en" sz="1200" u="sng">
                <a:highlight>
                  <a:srgbClr val="FFF2CC"/>
                </a:highlight>
              </a:rPr>
              <a:t>e</a:t>
            </a:r>
            <a:r>
              <a:rPr lang="en" sz="1200">
                <a:highlight>
                  <a:srgbClr val="FFF2CC"/>
                </a:highlight>
              </a:rPr>
              <a:t> (engelsk) i vårt Hjelpesenter </a:t>
            </a:r>
            <a:endParaRPr sz="1200">
              <a:highlight>
                <a:srgbClr val="FFF2CC"/>
              </a:highlight>
            </a:endParaRPr>
          </a:p>
        </p:txBody>
      </p:sp>
      <p:pic>
        <p:nvPicPr>
          <p:cNvPr id="1396" name="Google Shape;1396;p161" title="2025-06-13_12h51_2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2450" y="888550"/>
            <a:ext cx="2338550" cy="33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05198"/>
            <a:ext cx="437725" cy="43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6" name="Google Shape;1416;p164"/>
          <p:cNvCxnSpPr/>
          <p:nvPr/>
        </p:nvCxnSpPr>
        <p:spPr>
          <a:xfrm rot="10800000">
            <a:off x="8817825" y="-4975"/>
            <a:ext cx="0" cy="467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7" name="Google Shape;1417;p164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95"/>
              <a:t>Nyttige artikler for videre lesing</a:t>
            </a:r>
            <a:endParaRPr sz="259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95"/>
          </a:p>
        </p:txBody>
      </p:sp>
      <p:cxnSp>
        <p:nvCxnSpPr>
          <p:cNvPr id="1418" name="Google Shape;1418;p164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9" name="Google Shape;1419;p164"/>
          <p:cNvSpPr txBox="1">
            <a:spLocks noGrp="1"/>
          </p:cNvSpPr>
          <p:nvPr>
            <p:ph type="body" idx="1"/>
          </p:nvPr>
        </p:nvSpPr>
        <p:spPr>
          <a:xfrm>
            <a:off x="734650" y="1087675"/>
            <a:ext cx="7114500" cy="150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Hjelpeartikler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0E98F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264D"/>
              </a:solidFill>
            </a:endParaRPr>
          </a:p>
        </p:txBody>
      </p:sp>
      <p:sp>
        <p:nvSpPr>
          <p:cNvPr id="1420" name="Google Shape;1420;p164"/>
          <p:cNvSpPr txBox="1"/>
          <p:nvPr/>
        </p:nvSpPr>
        <p:spPr>
          <a:xfrm>
            <a:off x="4572000" y="1440250"/>
            <a:ext cx="3769200" cy="1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Annet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Språkstøtte i Inspera Originality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Setningsinformasjon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Samsvarende kilder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Setningsutheving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Fjerne kilder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og </a:t>
            </a: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gjenopprette kilder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1" name="Google Shape;1421;p164"/>
          <p:cNvSpPr txBox="1"/>
          <p:nvPr/>
        </p:nvSpPr>
        <p:spPr>
          <a:xfrm>
            <a:off x="752925" y="3049250"/>
            <a:ext cx="3579000" cy="1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</a:rPr>
              <a:t>IO i ulike plattformer</a:t>
            </a:r>
            <a:endParaRPr sz="1200" b="1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 og integrasjon til Canvas med LTI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 i Inspera Assessment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2" name="Google Shape;1422;p164"/>
          <p:cNvSpPr txBox="1"/>
          <p:nvPr/>
        </p:nvSpPr>
        <p:spPr>
          <a:xfrm>
            <a:off x="734650" y="1486300"/>
            <a:ext cx="3579000" cy="1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</a:rPr>
              <a:t>Inspera Originality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Hovedfunksjonaliteter</a:t>
            </a:r>
            <a:r>
              <a:rPr lang="en" sz="1200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Innhold i originalitetsrapporter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Brukerguide: Administrator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Brukerguide: Lærer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2E5B"/>
              </a:buClr>
              <a:buSzPts val="1200"/>
              <a:buFont typeface="Montserrat"/>
              <a:buChar char="●"/>
            </a:pPr>
            <a:r>
              <a:rPr lang="en" sz="1200" u="sng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Brukerguide: Student</a:t>
            </a:r>
            <a:endParaRPr sz="12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32E5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13"/>
          <p:cNvSpPr txBox="1"/>
          <p:nvPr/>
        </p:nvSpPr>
        <p:spPr>
          <a:xfrm>
            <a:off x="752400" y="457200"/>
            <a:ext cx="7638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rgbClr val="032E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 identifiserer</a:t>
            </a:r>
            <a:endParaRPr sz="2550">
              <a:solidFill>
                <a:srgbClr val="032E5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63" name="Google Shape;763;p113"/>
          <p:cNvCxnSpPr/>
          <p:nvPr/>
        </p:nvCxnSpPr>
        <p:spPr>
          <a:xfrm>
            <a:off x="752400" y="1010521"/>
            <a:ext cx="470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4" name="Google Shape;764;p113"/>
          <p:cNvPicPr preferRelativeResize="0"/>
          <p:nvPr/>
        </p:nvPicPr>
        <p:blipFill rotWithShape="1">
          <a:blip r:embed="rId3">
            <a:alphaModFix/>
          </a:blip>
          <a:srcRect t="8013" r="22785" b="17443"/>
          <a:stretch/>
        </p:blipFill>
        <p:spPr>
          <a:xfrm rot="10800000" flipH="1">
            <a:off x="3624050" y="-10825"/>
            <a:ext cx="6083625" cy="5186801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13"/>
          <p:cNvSpPr/>
          <p:nvPr/>
        </p:nvSpPr>
        <p:spPr>
          <a:xfrm>
            <a:off x="881525" y="1322888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6" name="Google Shape;766;p113"/>
          <p:cNvSpPr txBox="1"/>
          <p:nvPr/>
        </p:nvSpPr>
        <p:spPr>
          <a:xfrm>
            <a:off x="1021325" y="1336363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Ordrett klipp &amp; lim</a:t>
            </a:r>
            <a:endParaRPr sz="8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p113"/>
          <p:cNvSpPr/>
          <p:nvPr/>
        </p:nvSpPr>
        <p:spPr>
          <a:xfrm>
            <a:off x="791375" y="1429363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" name="Google Shape;768;p113"/>
          <p:cNvSpPr/>
          <p:nvPr/>
        </p:nvSpPr>
        <p:spPr>
          <a:xfrm>
            <a:off x="881525" y="1857838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9" name="Google Shape;769;p113"/>
          <p:cNvSpPr txBox="1"/>
          <p:nvPr/>
        </p:nvSpPr>
        <p:spPr>
          <a:xfrm>
            <a:off x="1021325" y="1871313"/>
            <a:ext cx="276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Feilaktig parafrasering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113"/>
          <p:cNvSpPr/>
          <p:nvPr/>
        </p:nvSpPr>
        <p:spPr>
          <a:xfrm>
            <a:off x="881525" y="2394313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113"/>
          <p:cNvSpPr txBox="1"/>
          <p:nvPr/>
        </p:nvSpPr>
        <p:spPr>
          <a:xfrm>
            <a:off x="1021325" y="2407788"/>
            <a:ext cx="276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Oversettelse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2" name="Google Shape;772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38" y="1421963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13"/>
          <p:cNvSpPr/>
          <p:nvPr/>
        </p:nvSpPr>
        <p:spPr>
          <a:xfrm>
            <a:off x="762450" y="1964775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4" name="Google Shape;77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913" y="1957375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13"/>
          <p:cNvSpPr/>
          <p:nvPr/>
        </p:nvSpPr>
        <p:spPr>
          <a:xfrm>
            <a:off x="762450" y="2498663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6" name="Google Shape;776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913" y="2491263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113"/>
          <p:cNvSpPr/>
          <p:nvPr/>
        </p:nvSpPr>
        <p:spPr>
          <a:xfrm>
            <a:off x="890150" y="2930788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8" name="Google Shape;778;p113"/>
          <p:cNvSpPr txBox="1"/>
          <p:nvPr/>
        </p:nvSpPr>
        <p:spPr>
          <a:xfrm>
            <a:off x="1029950" y="2944263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Programvare-basert parafrasering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9" name="Google Shape;779;p113"/>
          <p:cNvSpPr/>
          <p:nvPr/>
        </p:nvSpPr>
        <p:spPr>
          <a:xfrm>
            <a:off x="771075" y="3035138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0" name="Google Shape;780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38" y="3027738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13"/>
          <p:cNvSpPr/>
          <p:nvPr/>
        </p:nvSpPr>
        <p:spPr>
          <a:xfrm>
            <a:off x="890150" y="3436863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p113"/>
          <p:cNvSpPr txBox="1"/>
          <p:nvPr/>
        </p:nvSpPr>
        <p:spPr>
          <a:xfrm>
            <a:off x="1029950" y="3450338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Studentkollusjon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113"/>
          <p:cNvSpPr/>
          <p:nvPr/>
        </p:nvSpPr>
        <p:spPr>
          <a:xfrm>
            <a:off x="771075" y="3541213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38" y="3533813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13"/>
          <p:cNvSpPr/>
          <p:nvPr/>
        </p:nvSpPr>
        <p:spPr>
          <a:xfrm>
            <a:off x="4631475" y="1337325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Google Shape;786;p113"/>
          <p:cNvSpPr txBox="1"/>
          <p:nvPr/>
        </p:nvSpPr>
        <p:spPr>
          <a:xfrm>
            <a:off x="4771275" y="1350800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Riktig sitert tekst</a:t>
            </a:r>
            <a:endParaRPr sz="8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113"/>
          <p:cNvSpPr/>
          <p:nvPr/>
        </p:nvSpPr>
        <p:spPr>
          <a:xfrm>
            <a:off x="4541325" y="1443800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113"/>
          <p:cNvSpPr/>
          <p:nvPr/>
        </p:nvSpPr>
        <p:spPr>
          <a:xfrm>
            <a:off x="4631475" y="1872275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113"/>
          <p:cNvSpPr txBox="1"/>
          <p:nvPr/>
        </p:nvSpPr>
        <p:spPr>
          <a:xfrm>
            <a:off x="4771275" y="1885750"/>
            <a:ext cx="276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Utbytting av tegn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113"/>
          <p:cNvSpPr/>
          <p:nvPr/>
        </p:nvSpPr>
        <p:spPr>
          <a:xfrm>
            <a:off x="4631475" y="2408750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113"/>
          <p:cNvSpPr txBox="1"/>
          <p:nvPr/>
        </p:nvSpPr>
        <p:spPr>
          <a:xfrm>
            <a:off x="4771275" y="2422225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Skjult tekst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2" name="Google Shape;792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1788" y="1436400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13"/>
          <p:cNvSpPr/>
          <p:nvPr/>
        </p:nvSpPr>
        <p:spPr>
          <a:xfrm>
            <a:off x="4512400" y="1979213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4" name="Google Shape;79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863" y="1971813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13"/>
          <p:cNvSpPr/>
          <p:nvPr/>
        </p:nvSpPr>
        <p:spPr>
          <a:xfrm>
            <a:off x="4512400" y="2513100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6" name="Google Shape;796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863" y="2505700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13"/>
          <p:cNvSpPr/>
          <p:nvPr/>
        </p:nvSpPr>
        <p:spPr>
          <a:xfrm>
            <a:off x="4640100" y="2945225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8" name="Google Shape;798;p113"/>
          <p:cNvSpPr txBox="1"/>
          <p:nvPr/>
        </p:nvSpPr>
        <p:spPr>
          <a:xfrm>
            <a:off x="4779900" y="2958700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Bilde skjult som tekst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9" name="Google Shape;799;p113"/>
          <p:cNvSpPr/>
          <p:nvPr/>
        </p:nvSpPr>
        <p:spPr>
          <a:xfrm>
            <a:off x="4521025" y="3049575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0" name="Google Shape;800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488" y="3042175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13"/>
          <p:cNvSpPr/>
          <p:nvPr/>
        </p:nvSpPr>
        <p:spPr>
          <a:xfrm>
            <a:off x="4640100" y="3451300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2" name="Google Shape;802;p113"/>
          <p:cNvSpPr txBox="1"/>
          <p:nvPr/>
        </p:nvSpPr>
        <p:spPr>
          <a:xfrm>
            <a:off x="4779900" y="3464775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Tung bruk av KI-tekst </a:t>
            </a:r>
            <a:r>
              <a:rPr lang="en" sz="1000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(Engelsk)</a:t>
            </a:r>
            <a:endParaRPr sz="1000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3" name="Google Shape;803;p113"/>
          <p:cNvSpPr/>
          <p:nvPr/>
        </p:nvSpPr>
        <p:spPr>
          <a:xfrm>
            <a:off x="4521025" y="3555650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4" name="Google Shape;80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488" y="3548250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13"/>
          <p:cNvSpPr/>
          <p:nvPr/>
        </p:nvSpPr>
        <p:spPr>
          <a:xfrm>
            <a:off x="881525" y="3957363"/>
            <a:ext cx="3215100" cy="369300"/>
          </a:xfrm>
          <a:prstGeom prst="rect">
            <a:avLst/>
          </a:prstGeom>
          <a:solidFill>
            <a:srgbClr val="AFE2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6" name="Google Shape;806;p113"/>
          <p:cNvSpPr txBox="1"/>
          <p:nvPr/>
        </p:nvSpPr>
        <p:spPr>
          <a:xfrm>
            <a:off x="1021325" y="3970838"/>
            <a:ext cx="276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7417E"/>
                </a:solidFill>
                <a:latin typeface="Montserrat"/>
                <a:ea typeface="Montserrat"/>
                <a:cs typeface="Montserrat"/>
                <a:sym typeface="Montserrat"/>
              </a:rPr>
              <a:t>Brudd på integritet til fil- og metadata </a:t>
            </a:r>
            <a:endParaRPr sz="1000" b="1">
              <a:solidFill>
                <a:srgbClr val="0741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7" name="Google Shape;807;p113"/>
          <p:cNvSpPr/>
          <p:nvPr/>
        </p:nvSpPr>
        <p:spPr>
          <a:xfrm>
            <a:off x="762450" y="4061713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8" name="Google Shape;808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913" y="4054313"/>
            <a:ext cx="171775" cy="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13"/>
          <p:cNvSpPr/>
          <p:nvPr/>
        </p:nvSpPr>
        <p:spPr>
          <a:xfrm>
            <a:off x="4512400" y="4076150"/>
            <a:ext cx="152700" cy="152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4"/>
          <p:cNvSpPr txBox="1"/>
          <p:nvPr/>
        </p:nvSpPr>
        <p:spPr>
          <a:xfrm>
            <a:off x="752400" y="457200"/>
            <a:ext cx="7638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Hvordan klassifiseres likheter?</a:t>
            </a:r>
            <a:endParaRPr sz="25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5" name="Google Shape;815;p114"/>
          <p:cNvSpPr txBox="1"/>
          <p:nvPr/>
        </p:nvSpPr>
        <p:spPr>
          <a:xfrm>
            <a:off x="2375005" y="1974475"/>
            <a:ext cx="17541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Nøyaktig samsvar</a:t>
            </a:r>
            <a:endParaRPr sz="1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Setninger med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 80% likhet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og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nærhet under 2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16" name="Google Shape;816;p114"/>
          <p:cNvCxnSpPr/>
          <p:nvPr/>
        </p:nvCxnSpPr>
        <p:spPr>
          <a:xfrm>
            <a:off x="752400" y="1010521"/>
            <a:ext cx="470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7" name="Google Shape;817;p114"/>
          <p:cNvSpPr txBox="1"/>
          <p:nvPr/>
        </p:nvSpPr>
        <p:spPr>
          <a:xfrm>
            <a:off x="6494948" y="1933975"/>
            <a:ext cx="21639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1">
                <a:solidFill>
                  <a:srgbClr val="0E98F0"/>
                </a:solidFill>
                <a:latin typeface="Montserrat"/>
                <a:ea typeface="Montserrat"/>
                <a:cs typeface="Montserrat"/>
                <a:sym typeface="Montserrat"/>
              </a:rPr>
              <a:t>Mulig endret tekst</a:t>
            </a:r>
            <a:endParaRPr sz="1000">
              <a:solidFill>
                <a:srgbClr val="0E98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Setninger med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60-80% likhet 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nærhet under 2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Inkluderer tilfeller med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60-100% likhet,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nærhet mellom 2-3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og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kontekstuell likhet over 80%.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p114"/>
          <p:cNvSpPr txBox="1"/>
          <p:nvPr/>
        </p:nvSpPr>
        <p:spPr>
          <a:xfrm>
            <a:off x="2375000" y="3504700"/>
            <a:ext cx="17541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1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Kontekstuell likhet</a:t>
            </a:r>
            <a:endParaRPr sz="1000" b="1">
              <a:solidFill>
                <a:srgbClr val="F1C2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Setninger med kontekstuell likhet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over 80%.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9" name="Google Shape;819;p114"/>
          <p:cNvSpPr txBox="1"/>
          <p:nvPr/>
        </p:nvSpPr>
        <p:spPr>
          <a:xfrm>
            <a:off x="6523850" y="3474875"/>
            <a:ext cx="21351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Sitert tekst</a:t>
            </a:r>
            <a:endParaRPr sz="1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Setninger fra hvilken som helst likhetskategori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(nøyaktig samsvar, mulig endret, eller kontekstuell)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med kildehenvisning.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20" name="Google Shape;820;p114"/>
          <p:cNvCxnSpPr/>
          <p:nvPr/>
        </p:nvCxnSpPr>
        <p:spPr>
          <a:xfrm>
            <a:off x="4192538" y="1796900"/>
            <a:ext cx="0" cy="2911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1" name="Google Shape;821;p114"/>
          <p:cNvCxnSpPr/>
          <p:nvPr/>
        </p:nvCxnSpPr>
        <p:spPr>
          <a:xfrm>
            <a:off x="441400" y="3177013"/>
            <a:ext cx="8146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22" name="Google Shape;822;p114"/>
          <p:cNvSpPr txBox="1"/>
          <p:nvPr/>
        </p:nvSpPr>
        <p:spPr>
          <a:xfrm>
            <a:off x="752400" y="1152000"/>
            <a:ext cx="79722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Inspera Originality sammenligner hver setning som en helhet, fremfor en “bag-of-words”-tilnærming, noe som muliggjør en grundigere likhetsanalyse som tar hensyn til det semantiske.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3" name="Google Shape;82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724" y="3504699"/>
            <a:ext cx="2049525" cy="8647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9E9E9E">
                <a:alpha val="50000"/>
              </a:srgbClr>
            </a:outerShdw>
          </a:effectLst>
        </p:spPr>
      </p:pic>
      <p:pic>
        <p:nvPicPr>
          <p:cNvPr id="824" name="Google Shape;824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25" y="1974487"/>
            <a:ext cx="1913325" cy="9799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pic>
      <p:pic>
        <p:nvPicPr>
          <p:cNvPr id="825" name="Google Shape;825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225" y="3504700"/>
            <a:ext cx="1913325" cy="103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9E9E9E">
                <a:alpha val="50000"/>
              </a:srgbClr>
            </a:outerShdw>
          </a:effectLst>
        </p:spPr>
      </p:pic>
      <p:pic>
        <p:nvPicPr>
          <p:cNvPr id="826" name="Google Shape;826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8988" y="1988900"/>
            <a:ext cx="2049524" cy="9587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9E9E9E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5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Kontekstuell likhet og klassifisering</a:t>
            </a:r>
            <a:endParaRPr sz="2550"/>
          </a:p>
        </p:txBody>
      </p:sp>
      <p:sp>
        <p:nvSpPr>
          <p:cNvPr id="832" name="Google Shape;832;p115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4917600" cy="280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Klassifiseringen </a:t>
            </a:r>
            <a:r>
              <a:rPr lang="en" sz="1400" b="1" i="1">
                <a:solidFill>
                  <a:schemeClr val="accent3"/>
                </a:solidFill>
              </a:rPr>
              <a:t>kontekstuell likhet</a:t>
            </a:r>
            <a:endParaRPr sz="1400" b="1" i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i="1"/>
              <a:t>Kontekstuell likhet</a:t>
            </a:r>
            <a:r>
              <a:rPr lang="en" sz="1200"/>
              <a:t> er én av klassifiseringene en setning kan få når en likhet er oppdaget.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Kontekstuell likhet er likhet i betydning/mening mellom setninger, ofte kjennetegnet ved synonymbruk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To setninger kan si og mene det samme til tross for helt forskjellige ord, hvor kontekst er mer utslagsgivende enn struktur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I </a:t>
            </a:r>
            <a:r>
              <a:rPr lang="en" sz="1200" i="1"/>
              <a:t>kombinasjon</a:t>
            </a:r>
            <a:r>
              <a:rPr lang="en" sz="1200"/>
              <a:t> med setningslikhet kan det være indikator på en mulig akademisk forseelse</a:t>
            </a:r>
            <a:endParaRPr sz="1200"/>
          </a:p>
        </p:txBody>
      </p:sp>
      <p:cxnSp>
        <p:nvCxnSpPr>
          <p:cNvPr id="833" name="Google Shape;833;p115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rgbClr val="00A7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4" name="Google Shape;834;p115"/>
          <p:cNvSpPr txBox="1"/>
          <p:nvPr/>
        </p:nvSpPr>
        <p:spPr>
          <a:xfrm>
            <a:off x="5859450" y="4104025"/>
            <a:ext cx="2738700" cy="422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Merk: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Inspera anbefaler at terskelverdien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for kontekstuell likhet settes til 80 %. 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5" name="Google Shape;835;p115"/>
          <p:cNvSpPr txBox="1">
            <a:spLocks noGrp="1"/>
          </p:cNvSpPr>
          <p:nvPr>
            <p:ph type="body" idx="1"/>
          </p:nvPr>
        </p:nvSpPr>
        <p:spPr>
          <a:xfrm>
            <a:off x="6017800" y="958193"/>
            <a:ext cx="2562300" cy="1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hlinkClick r:id="rId3"/>
              </a:rPr>
              <a:t>Les om kontekstuell likhet (Engelsk)</a:t>
            </a:r>
            <a:endParaRPr sz="1100"/>
          </a:p>
        </p:txBody>
      </p:sp>
      <p:pic>
        <p:nvPicPr>
          <p:cNvPr id="836" name="Google Shape;836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238" y="1155600"/>
            <a:ext cx="2828678" cy="29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7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Egendefinerte terskelverdier</a:t>
            </a:r>
            <a:endParaRPr sz="2550"/>
          </a:p>
        </p:txBody>
      </p:sp>
      <p:sp>
        <p:nvSpPr>
          <p:cNvPr id="852" name="Google Shape;852;p117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3265800" cy="21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Angi terskelverdi for likhet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Lærere kan tilpasse terskelverdien for både kontekstuell likhet og kildelikhet når de oppretter en oppgave.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Kun treff og kilder som overstiger de angitte terskelverdiene, vil bli tatt med i kontrollene og være synlige i originalitetsrapporten.</a:t>
            </a:r>
            <a:endParaRPr sz="1200"/>
          </a:p>
        </p:txBody>
      </p:sp>
      <p:cxnSp>
        <p:nvCxnSpPr>
          <p:cNvPr id="853" name="Google Shape;853;p117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rgbClr val="00A7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4" name="Google Shape;854;p117"/>
          <p:cNvSpPr txBox="1"/>
          <p:nvPr/>
        </p:nvSpPr>
        <p:spPr>
          <a:xfrm>
            <a:off x="734550" y="3906600"/>
            <a:ext cx="3265800" cy="821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32E5B"/>
                </a:solidFill>
                <a:latin typeface="Montserrat"/>
                <a:ea typeface="Montserrat"/>
                <a:cs typeface="Montserrat"/>
                <a:sym typeface="Montserrat"/>
              </a:rPr>
              <a:t>Merk</a:t>
            </a: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: Administrator kan angi standard 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           terskelverdi for likhet, men verdien kan  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           justeres manuelt av læreren når de 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           oppretter en oppgave.</a:t>
            </a:r>
            <a:endParaRPr sz="1000">
              <a:solidFill>
                <a:srgbClr val="032E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5" name="Google Shape;855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175" y="1152475"/>
            <a:ext cx="3582174" cy="165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6" name="Google Shape;85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176" y="2938651"/>
            <a:ext cx="3582175" cy="16273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18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Egendefinerte URL-er </a:t>
            </a:r>
            <a:endParaRPr sz="2550"/>
          </a:p>
        </p:txBody>
      </p:sp>
      <p:sp>
        <p:nvSpPr>
          <p:cNvPr id="862" name="Google Shape;862;p118"/>
          <p:cNvSpPr txBox="1">
            <a:spLocks noGrp="1"/>
          </p:cNvSpPr>
          <p:nvPr>
            <p:ph type="body" idx="1"/>
          </p:nvPr>
        </p:nvSpPr>
        <p:spPr>
          <a:xfrm>
            <a:off x="756650" y="1152475"/>
            <a:ext cx="3145800" cy="29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Inkluder/ekskluder URL-er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Lærere kan inkludere URL-er de spesifikt vil sjekke, eller ekskludere URL-er de spesifikt vil unngå å sjekke.  </a:t>
            </a:r>
            <a:br>
              <a:rPr lang="en" sz="1200"/>
            </a:br>
            <a:br>
              <a:rPr lang="en" sz="1200"/>
            </a:br>
            <a:r>
              <a:rPr lang="en" sz="1200"/>
              <a:t>Dette kan være spesielt nyttig hvis det finnes publiserte kilder du ønsker å kontrollere om studentene har brukt riktig, eller hvis det finnes publiserte ressurser (f.eks. en presentasjon) du ønsker at de skal bruke, men som ikke skal brukes som grunnlag for sammenligning.</a:t>
            </a:r>
            <a:endParaRPr sz="1200"/>
          </a:p>
        </p:txBody>
      </p:sp>
      <p:cxnSp>
        <p:nvCxnSpPr>
          <p:cNvPr id="863" name="Google Shape;863;p118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rgbClr val="00A78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64" name="Google Shape;864;p118" title="2025-06-11_13h52_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6200" y="2058150"/>
            <a:ext cx="4272825" cy="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20"/>
          <p:cNvSpPr txBox="1">
            <a:spLocks noGrp="1"/>
          </p:cNvSpPr>
          <p:nvPr>
            <p:ph type="title"/>
          </p:nvPr>
        </p:nvSpPr>
        <p:spPr>
          <a:xfrm>
            <a:off x="752925" y="457200"/>
            <a:ext cx="7638000" cy="4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Tilgang på originalitetsrapporter</a:t>
            </a:r>
            <a:endParaRPr sz="2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9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95"/>
          </a:p>
        </p:txBody>
      </p:sp>
      <p:sp>
        <p:nvSpPr>
          <p:cNvPr id="880" name="Google Shape;880;p120"/>
          <p:cNvSpPr txBox="1">
            <a:spLocks noGrp="1"/>
          </p:cNvSpPr>
          <p:nvPr>
            <p:ph type="body" idx="1"/>
          </p:nvPr>
        </p:nvSpPr>
        <p:spPr>
          <a:xfrm>
            <a:off x="752925" y="1122375"/>
            <a:ext cx="7134300" cy="10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Originalitetsindekset forklart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Originalitetsindekset er en resultatindikator på overordnet nivå av analysen utført på besvarelser. En Administrator kan velge hvordan originalitetsindekset vises i rapporter og i brukergrensesnittet, enten som risikofaktor, prosent eller ikke i det hele tatt. </a:t>
            </a:r>
            <a:endParaRPr sz="1400" b="1"/>
          </a:p>
        </p:txBody>
      </p:sp>
      <p:cxnSp>
        <p:nvCxnSpPr>
          <p:cNvPr id="881" name="Google Shape;881;p120"/>
          <p:cNvCxnSpPr/>
          <p:nvPr/>
        </p:nvCxnSpPr>
        <p:spPr>
          <a:xfrm>
            <a:off x="749925" y="1010521"/>
            <a:ext cx="470700" cy="0"/>
          </a:xfrm>
          <a:prstGeom prst="straightConnector1">
            <a:avLst/>
          </a:prstGeom>
          <a:noFill/>
          <a:ln w="19050" cap="flat" cmpd="sng">
            <a:solidFill>
              <a:srgbClr val="00A7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2" name="Google Shape;882;p120"/>
          <p:cNvSpPr txBox="1"/>
          <p:nvPr/>
        </p:nvSpPr>
        <p:spPr>
          <a:xfrm>
            <a:off x="6277700" y="2571752"/>
            <a:ext cx="2286000" cy="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28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Prosent</a:t>
            </a:r>
            <a:endParaRPr sz="1128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3" name="Google Shape;883;p120"/>
          <p:cNvSpPr txBox="1"/>
          <p:nvPr/>
        </p:nvSpPr>
        <p:spPr>
          <a:xfrm>
            <a:off x="3559230" y="2517680"/>
            <a:ext cx="2286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700" tIns="73700" rIns="73700" bIns="7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Risikofaktor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4" name="Google Shape;884;p120"/>
          <p:cNvSpPr txBox="1">
            <a:spLocks noGrp="1"/>
          </p:cNvSpPr>
          <p:nvPr>
            <p:ph type="body" idx="1"/>
          </p:nvPr>
        </p:nvSpPr>
        <p:spPr>
          <a:xfrm>
            <a:off x="749925" y="2404050"/>
            <a:ext cx="2286000" cy="19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Standard terskelverdier er henholdsvis 0 - 20 %, 20 - 80 % og 80 - 100 %. </a:t>
            </a:r>
            <a:r>
              <a:rPr lang="en" sz="1200" u="sng">
                <a:hlinkClick r:id="rId3" action="ppaction://hlinksldjump"/>
              </a:rPr>
              <a:t>Disse kan justeres gjennom adminpanelet for </a:t>
            </a:r>
            <a:r>
              <a:rPr lang="en" sz="1200" i="1" u="sng">
                <a:hlinkClick r:id="rId3" action="ppaction://hlinksldjump"/>
              </a:rPr>
              <a:t>Instillinger og preferanser</a:t>
            </a:r>
            <a:r>
              <a:rPr lang="en" sz="1200" u="sng">
                <a:hlinkClick r:id="rId3" action="ppaction://hlinksldjump"/>
              </a:rPr>
              <a:t>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/>
          </a:p>
        </p:txBody>
      </p:sp>
      <p:pic>
        <p:nvPicPr>
          <p:cNvPr id="885" name="Google Shape;885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800" y="3763193"/>
            <a:ext cx="2468880" cy="23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800" y="3342542"/>
            <a:ext cx="2468879" cy="34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4800" y="2835988"/>
            <a:ext cx="2468880" cy="42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5031" y="2781738"/>
            <a:ext cx="2468880" cy="66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5025" y="3471784"/>
            <a:ext cx="2468880" cy="70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20"/>
          <p:cNvPicPr preferRelativeResize="0"/>
          <p:nvPr/>
        </p:nvPicPr>
        <p:blipFill rotWithShape="1">
          <a:blip r:embed="rId9">
            <a:alphaModFix/>
          </a:blip>
          <a:srcRect l="954" r="629"/>
          <a:stretch/>
        </p:blipFill>
        <p:spPr>
          <a:xfrm>
            <a:off x="3525025" y="4175425"/>
            <a:ext cx="2468880" cy="54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42"/>
          <p:cNvSpPr txBox="1"/>
          <p:nvPr/>
        </p:nvSpPr>
        <p:spPr>
          <a:xfrm>
            <a:off x="1332000" y="1758500"/>
            <a:ext cx="648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Originalitetsrapporten</a:t>
            </a:r>
            <a:endParaRPr sz="2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3" name="Google Shape;117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638" y="2194560"/>
            <a:ext cx="2150724" cy="142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42"/>
          <p:cNvSpPr txBox="1"/>
          <p:nvPr/>
        </p:nvSpPr>
        <p:spPr>
          <a:xfrm>
            <a:off x="1332000" y="3614575"/>
            <a:ext cx="648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Tilgang - Navigasjon - Innhold</a:t>
            </a:r>
            <a:endParaRPr sz="1200"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32E5B"/>
      </a:dk1>
      <a:lt1>
        <a:srgbClr val="FFFFFF"/>
      </a:lt1>
      <a:dk2>
        <a:srgbClr val="00264D"/>
      </a:dk2>
      <a:lt2>
        <a:srgbClr val="FFFFFF"/>
      </a:lt2>
      <a:accent1>
        <a:srgbClr val="FA5101"/>
      </a:accent1>
      <a:accent2>
        <a:srgbClr val="89239A"/>
      </a:accent2>
      <a:accent3>
        <a:srgbClr val="00A788"/>
      </a:accent3>
      <a:accent4>
        <a:srgbClr val="00A788"/>
      </a:accent4>
      <a:accent5>
        <a:srgbClr val="46D4AF"/>
      </a:accent5>
      <a:accent6>
        <a:srgbClr val="AFE2E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32E5B"/>
      </a:dk1>
      <a:lt1>
        <a:srgbClr val="FFFFFF"/>
      </a:lt1>
      <a:dk2>
        <a:srgbClr val="07417E"/>
      </a:dk2>
      <a:lt2>
        <a:srgbClr val="FFFFFF"/>
      </a:lt2>
      <a:accent1>
        <a:srgbClr val="FA5101"/>
      </a:accent1>
      <a:accent2>
        <a:srgbClr val="89239A"/>
      </a:accent2>
      <a:accent3>
        <a:srgbClr val="00A788"/>
      </a:accent3>
      <a:accent4>
        <a:srgbClr val="00A788"/>
      </a:accent4>
      <a:accent5>
        <a:srgbClr val="46D4AF"/>
      </a:accent5>
      <a:accent6>
        <a:srgbClr val="AFE2E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32E5B"/>
      </a:dk1>
      <a:lt1>
        <a:srgbClr val="FFFFFF"/>
      </a:lt1>
      <a:dk2>
        <a:srgbClr val="07417E"/>
      </a:dk2>
      <a:lt2>
        <a:srgbClr val="FFFFFF"/>
      </a:lt2>
      <a:accent1>
        <a:srgbClr val="FA5101"/>
      </a:accent1>
      <a:accent2>
        <a:srgbClr val="89239A"/>
      </a:accent2>
      <a:accent3>
        <a:srgbClr val="00A788"/>
      </a:accent3>
      <a:accent4>
        <a:srgbClr val="00A788"/>
      </a:accent4>
      <a:accent5>
        <a:srgbClr val="46D4AF"/>
      </a:accent5>
      <a:accent6>
        <a:srgbClr val="AFE2E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32E5B"/>
      </a:dk1>
      <a:lt1>
        <a:srgbClr val="FFFFFF"/>
      </a:lt1>
      <a:dk2>
        <a:srgbClr val="07417E"/>
      </a:dk2>
      <a:lt2>
        <a:srgbClr val="FFFFFF"/>
      </a:lt2>
      <a:accent1>
        <a:srgbClr val="FA5101"/>
      </a:accent1>
      <a:accent2>
        <a:srgbClr val="89239A"/>
      </a:accent2>
      <a:accent3>
        <a:srgbClr val="00A788"/>
      </a:accent3>
      <a:accent4>
        <a:srgbClr val="00A788"/>
      </a:accent4>
      <a:accent5>
        <a:srgbClr val="46D4AF"/>
      </a:accent5>
      <a:accent6>
        <a:srgbClr val="AFE2E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a53996-ac63-44df-be64-0e68ad3e713c">
      <Terms xmlns="http://schemas.microsoft.com/office/infopath/2007/PartnerControls"/>
    </lcf76f155ced4ddcb4097134ff3c332f>
    <TaxCatchAll xmlns="8f11d904-bdb5-419b-9cc6-c363bd43cf4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A60684260164DB90E72F836633330" ma:contentTypeVersion="18" ma:contentTypeDescription="Opprett et nytt dokument." ma:contentTypeScope="" ma:versionID="3686ff307366ead7a152f67babbafd78">
  <xsd:schema xmlns:xsd="http://www.w3.org/2001/XMLSchema" xmlns:xs="http://www.w3.org/2001/XMLSchema" xmlns:p="http://schemas.microsoft.com/office/2006/metadata/properties" xmlns:ns2="10a53996-ac63-44df-be64-0e68ad3e713c" xmlns:ns3="8f11d904-bdb5-419b-9cc6-c363bd43cf4b" targetNamespace="http://schemas.microsoft.com/office/2006/metadata/properties" ma:root="true" ma:fieldsID="4946f0af4536d7d8b88c6aaf73c8d121" ns2:_="" ns3:_="">
    <xsd:import namespace="10a53996-ac63-44df-be64-0e68ad3e713c"/>
    <xsd:import namespace="8f11d904-bdb5-419b-9cc6-c363bd43c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53996-ac63-44df-be64-0e68ad3e7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d5ac12ea-e064-4df2-9638-65326f4f9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1d904-bdb5-419b-9cc6-c363bd43c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9698ab-97cd-4d51-bbce-cf36bbfb98d4}" ma:internalName="TaxCatchAll" ma:showField="CatchAllData" ma:web="8f11d904-bdb5-419b-9cc6-c363bd43c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5C76B-6592-4257-A575-2728697D1215}">
  <ds:schemaRefs>
    <ds:schemaRef ds:uri="http://schemas.microsoft.com/office/2006/metadata/properties"/>
    <ds:schemaRef ds:uri="http://schemas.microsoft.com/office/infopath/2007/PartnerControls"/>
    <ds:schemaRef ds:uri="10a53996-ac63-44df-be64-0e68ad3e713c"/>
    <ds:schemaRef ds:uri="8f11d904-bdb5-419b-9cc6-c363bd43cf4b"/>
  </ds:schemaRefs>
</ds:datastoreItem>
</file>

<file path=customXml/itemProps2.xml><?xml version="1.0" encoding="utf-8"?>
<ds:datastoreItem xmlns:ds="http://schemas.openxmlformats.org/officeDocument/2006/customXml" ds:itemID="{4E19125A-4FC6-4C53-B7FB-74B025BA3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53996-ac63-44df-be64-0e68ad3e713c"/>
    <ds:schemaRef ds:uri="8f11d904-bdb5-419b-9cc6-c363bd43c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CA45DB-85DA-41E8-909A-30FD72224B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Skjermfremvisning (16:9)</PresentationFormat>
  <Paragraphs>218</Paragraphs>
  <Slides>26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6" baseType="lpstr">
      <vt:lpstr>Montserrat</vt:lpstr>
      <vt:lpstr>Montserrat SemiBold</vt:lpstr>
      <vt:lpstr>Inter Medium</vt:lpstr>
      <vt:lpstr>Arial</vt:lpstr>
      <vt:lpstr>Inter</vt:lpstr>
      <vt:lpstr>Montserrat Medium</vt:lpstr>
      <vt:lpstr>Simple Light</vt:lpstr>
      <vt:lpstr>Simple Light</vt:lpstr>
      <vt:lpstr>Simple Light</vt:lpstr>
      <vt:lpstr>Simple Light</vt:lpstr>
      <vt:lpstr>PowerPoint-presentasjon</vt:lpstr>
      <vt:lpstr>Hvordan virker Inspera Originality?</vt:lpstr>
      <vt:lpstr>PowerPoint-presentasjon</vt:lpstr>
      <vt:lpstr>PowerPoint-presentasjon</vt:lpstr>
      <vt:lpstr>Kontekstuell likhet og klassifisering</vt:lpstr>
      <vt:lpstr>Egendefinerte terskelverdier</vt:lpstr>
      <vt:lpstr>Egendefinerte URL-er </vt:lpstr>
      <vt:lpstr>Tilgang på originalitetsrapporter  </vt:lpstr>
      <vt:lpstr>PowerPoint-presentasjon</vt:lpstr>
      <vt:lpstr>Originalitetsrapporten</vt:lpstr>
      <vt:lpstr>Originalitetsrapporten</vt:lpstr>
      <vt:lpstr>Originalitetsrapporten </vt:lpstr>
      <vt:lpstr>Originalitetsrapporten</vt:lpstr>
      <vt:lpstr>Originalitetsrapporten</vt:lpstr>
      <vt:lpstr>Originalitetsrapporten</vt:lpstr>
      <vt:lpstr>Originalitetsrapporten</vt:lpstr>
      <vt:lpstr>Originalitetsrapporten </vt:lpstr>
      <vt:lpstr>Originalitetsrapporten </vt:lpstr>
      <vt:lpstr>Originalitetsrapporten </vt:lpstr>
      <vt:lpstr>Originalitetsrapporten </vt:lpstr>
      <vt:lpstr>Originalitetsrapporten</vt:lpstr>
      <vt:lpstr>Originalitetsrapporten</vt:lpstr>
      <vt:lpstr>Originalitetsrapporten</vt:lpstr>
      <vt:lpstr>Originalitetsrapporten</vt:lpstr>
      <vt:lpstr>Originalitetsrapporten </vt:lpstr>
      <vt:lpstr>Nyttige artikler for videre lesing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Gunhild Raunsgard</cp:lastModifiedBy>
  <cp:revision>1</cp:revision>
  <dcterms:modified xsi:type="dcterms:W3CDTF">2025-10-31T10:06:36Z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0x010100A1BA60684260164DB90E72F836633330</vt:lpwstr>
  </property>
</Properties>
</file>