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56" r:id="rId2"/>
    <p:sldMasterId id="2147483650" r:id="rId3"/>
    <p:sldMasterId id="2147483660" r:id="rId4"/>
  </p:sldMasterIdLst>
  <p:notesMasterIdLst>
    <p:notesMasterId r:id="rId11"/>
  </p:notesMasterIdLst>
  <p:sldIdLst>
    <p:sldId id="256" r:id="rId5"/>
    <p:sldId id="260" r:id="rId6"/>
    <p:sldId id="261" r:id="rId7"/>
    <p:sldId id="262" r:id="rId8"/>
    <p:sldId id="263" r:id="rId9"/>
    <p:sldId id="264" r:id="rId10"/>
  </p:sldIdLst>
  <p:sldSz cx="42803763" cy="30275213"/>
  <p:notesSz cx="6858000" cy="9144000"/>
  <p:defaultTextStyle>
    <a:defPPr>
      <a:defRPr lang="nb-NO"/>
    </a:defPPr>
    <a:lvl1pPr marL="0" algn="l" defTabSz="2982743" rtl="0" eaLnBrk="1" latinLnBrk="0" hangingPunct="1">
      <a:defRPr sz="5872" kern="1200">
        <a:solidFill>
          <a:schemeClr val="tx1"/>
        </a:solidFill>
        <a:latin typeface="+mn-lt"/>
        <a:ea typeface="+mn-ea"/>
        <a:cs typeface="+mn-cs"/>
      </a:defRPr>
    </a:lvl1pPr>
    <a:lvl2pPr marL="1491371" algn="l" defTabSz="2982743" rtl="0" eaLnBrk="1" latinLnBrk="0" hangingPunct="1">
      <a:defRPr sz="5872" kern="1200">
        <a:solidFill>
          <a:schemeClr val="tx1"/>
        </a:solidFill>
        <a:latin typeface="+mn-lt"/>
        <a:ea typeface="+mn-ea"/>
        <a:cs typeface="+mn-cs"/>
      </a:defRPr>
    </a:lvl2pPr>
    <a:lvl3pPr marL="2982743" algn="l" defTabSz="2982743" rtl="0" eaLnBrk="1" latinLnBrk="0" hangingPunct="1">
      <a:defRPr sz="5872" kern="1200">
        <a:solidFill>
          <a:schemeClr val="tx1"/>
        </a:solidFill>
        <a:latin typeface="+mn-lt"/>
        <a:ea typeface="+mn-ea"/>
        <a:cs typeface="+mn-cs"/>
      </a:defRPr>
    </a:lvl3pPr>
    <a:lvl4pPr marL="4474114" algn="l" defTabSz="2982743" rtl="0" eaLnBrk="1" latinLnBrk="0" hangingPunct="1">
      <a:defRPr sz="5872" kern="1200">
        <a:solidFill>
          <a:schemeClr val="tx1"/>
        </a:solidFill>
        <a:latin typeface="+mn-lt"/>
        <a:ea typeface="+mn-ea"/>
        <a:cs typeface="+mn-cs"/>
      </a:defRPr>
    </a:lvl4pPr>
    <a:lvl5pPr marL="5965486" algn="l" defTabSz="2982743" rtl="0" eaLnBrk="1" latinLnBrk="0" hangingPunct="1">
      <a:defRPr sz="5872" kern="1200">
        <a:solidFill>
          <a:schemeClr val="tx1"/>
        </a:solidFill>
        <a:latin typeface="+mn-lt"/>
        <a:ea typeface="+mn-ea"/>
        <a:cs typeface="+mn-cs"/>
      </a:defRPr>
    </a:lvl5pPr>
    <a:lvl6pPr marL="7456857" algn="l" defTabSz="2982743" rtl="0" eaLnBrk="1" latinLnBrk="0" hangingPunct="1">
      <a:defRPr sz="5872" kern="1200">
        <a:solidFill>
          <a:schemeClr val="tx1"/>
        </a:solidFill>
        <a:latin typeface="+mn-lt"/>
        <a:ea typeface="+mn-ea"/>
        <a:cs typeface="+mn-cs"/>
      </a:defRPr>
    </a:lvl6pPr>
    <a:lvl7pPr marL="8948228" algn="l" defTabSz="2982743" rtl="0" eaLnBrk="1" latinLnBrk="0" hangingPunct="1">
      <a:defRPr sz="5872" kern="1200">
        <a:solidFill>
          <a:schemeClr val="tx1"/>
        </a:solidFill>
        <a:latin typeface="+mn-lt"/>
        <a:ea typeface="+mn-ea"/>
        <a:cs typeface="+mn-cs"/>
      </a:defRPr>
    </a:lvl7pPr>
    <a:lvl8pPr marL="10439600" algn="l" defTabSz="2982743" rtl="0" eaLnBrk="1" latinLnBrk="0" hangingPunct="1">
      <a:defRPr sz="5872" kern="1200">
        <a:solidFill>
          <a:schemeClr val="tx1"/>
        </a:solidFill>
        <a:latin typeface="+mn-lt"/>
        <a:ea typeface="+mn-ea"/>
        <a:cs typeface="+mn-cs"/>
      </a:defRPr>
    </a:lvl8pPr>
    <a:lvl9pPr marL="11930971" algn="l" defTabSz="2982743" rtl="0" eaLnBrk="1" latinLnBrk="0" hangingPunct="1">
      <a:defRPr sz="587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6BD"/>
    <a:srgbClr val="004357"/>
    <a:srgbClr val="000026"/>
    <a:srgbClr val="6D24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4424" autoAdjust="0"/>
    <p:restoredTop sz="0" autoAdjust="0"/>
  </p:normalViewPr>
  <p:slideViewPr>
    <p:cSldViewPr snapToGrid="0" snapToObjects="1">
      <p:cViewPr varScale="1">
        <p:scale>
          <a:sx n="10" d="100"/>
          <a:sy n="10" d="100"/>
        </p:scale>
        <p:origin x="6012" y="-330"/>
      </p:cViewPr>
      <p:guideLst>
        <p:guide orient="horz" pos="9536"/>
        <p:guide pos="1348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45283-168F-8940-A073-B2FF66BC4C5E}" type="datetimeFigureOut">
              <a:rPr lang="nb-NO" smtClean="0"/>
              <a:t>20.11.2023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4BF77-11FD-8E4D-B223-FC6B75E0C3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19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8274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1pPr>
    <a:lvl2pPr marL="1491371" algn="l" defTabSz="298274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2pPr>
    <a:lvl3pPr marL="2982743" algn="l" defTabSz="298274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3pPr>
    <a:lvl4pPr marL="4474114" algn="l" defTabSz="298274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4pPr>
    <a:lvl5pPr marL="5965486" algn="l" defTabSz="298274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5pPr>
    <a:lvl6pPr marL="7456857" algn="l" defTabSz="298274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6pPr>
    <a:lvl7pPr marL="8948228" algn="l" defTabSz="298274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7pPr>
    <a:lvl8pPr marL="10439600" algn="l" defTabSz="298274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8pPr>
    <a:lvl9pPr marL="11930971" algn="l" defTabSz="298274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oppsett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895904" y="6939982"/>
            <a:ext cx="32798380" cy="1508809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6606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895904" y="8839220"/>
            <a:ext cx="32798381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tx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512506" y="10423092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5307070" y="10423092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8731842" y="10423092"/>
            <a:ext cx="12539809" cy="474378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6411016"/>
            <a:ext cx="12539809" cy="784194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5307070" y="16411014"/>
            <a:ext cx="12539809" cy="5244437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8849504" y="15550495"/>
            <a:ext cx="12539809" cy="6407451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4636578"/>
            <a:ext cx="12539809" cy="337399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5307070" y="22039074"/>
            <a:ext cx="12539809" cy="5971493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8849504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016223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9536" userDrawn="1">
          <p15:clr>
            <a:srgbClr val="FBAE40"/>
          </p15:clr>
        </p15:guide>
        <p15:guide id="2" pos="1348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oppsett 1 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tel 2"/>
          <p:cNvSpPr>
            <a:spLocks noGrp="1"/>
          </p:cNvSpPr>
          <p:nvPr>
            <p:ph type="subTitle" idx="1"/>
          </p:nvPr>
        </p:nvSpPr>
        <p:spPr>
          <a:xfrm>
            <a:off x="5895904" y="8839220"/>
            <a:ext cx="32798381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tx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11"/>
          </p:nvPr>
        </p:nvSpPr>
        <p:spPr>
          <a:xfrm>
            <a:off x="1512506" y="10423092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7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8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9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20"/>
          </p:nvPr>
        </p:nvSpPr>
        <p:spPr>
          <a:xfrm>
            <a:off x="15307070" y="10423092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21"/>
          </p:nvPr>
        </p:nvSpPr>
        <p:spPr>
          <a:xfrm>
            <a:off x="28731842" y="10423092"/>
            <a:ext cx="12539809" cy="474378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6411016"/>
            <a:ext cx="12539809" cy="784194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3"/>
          </p:nvPr>
        </p:nvSpPr>
        <p:spPr>
          <a:xfrm>
            <a:off x="15307070" y="16411014"/>
            <a:ext cx="12539809" cy="5244437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4" name="Plassholder for innhold 5"/>
          <p:cNvSpPr>
            <a:spLocks noGrp="1"/>
          </p:cNvSpPr>
          <p:nvPr>
            <p:ph sz="quarter" idx="24"/>
          </p:nvPr>
        </p:nvSpPr>
        <p:spPr>
          <a:xfrm>
            <a:off x="28849504" y="15550495"/>
            <a:ext cx="12539809" cy="6407451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5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4636578"/>
            <a:ext cx="12539809" cy="337399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6"/>
          </p:nvPr>
        </p:nvSpPr>
        <p:spPr>
          <a:xfrm>
            <a:off x="15307070" y="22039074"/>
            <a:ext cx="12539809" cy="5971493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7"/>
          </p:nvPr>
        </p:nvSpPr>
        <p:spPr>
          <a:xfrm>
            <a:off x="28849504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Tittel 1"/>
          <p:cNvSpPr>
            <a:spLocks noGrp="1"/>
          </p:cNvSpPr>
          <p:nvPr>
            <p:ph type="ctrTitle"/>
          </p:nvPr>
        </p:nvSpPr>
        <p:spPr>
          <a:xfrm>
            <a:off x="5895904" y="6939982"/>
            <a:ext cx="32798380" cy="1508809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6606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295338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oppsett 2 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1"/>
          <p:cNvSpPr txBox="1">
            <a:spLocks/>
          </p:cNvSpPr>
          <p:nvPr userDrawn="1"/>
        </p:nvSpPr>
        <p:spPr>
          <a:xfrm>
            <a:off x="5895904" y="6939982"/>
            <a:ext cx="32798380" cy="150880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50915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7644"/>
              <a:t>Klikk for å redigere tittelstil</a:t>
            </a:r>
            <a:endParaRPr lang="nb-NO" sz="7644" dirty="0"/>
          </a:p>
        </p:txBody>
      </p:sp>
      <p:sp>
        <p:nvSpPr>
          <p:cNvPr id="6" name="Undertittel 2"/>
          <p:cNvSpPr>
            <a:spLocks noGrp="1"/>
          </p:cNvSpPr>
          <p:nvPr>
            <p:ph type="subTitle" idx="1"/>
          </p:nvPr>
        </p:nvSpPr>
        <p:spPr>
          <a:xfrm>
            <a:off x="5895904" y="8839220"/>
            <a:ext cx="32798381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tx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7" name="Plassholder for innhold 5"/>
          <p:cNvSpPr>
            <a:spLocks noGrp="1"/>
          </p:cNvSpPr>
          <p:nvPr>
            <p:ph sz="quarter" idx="11"/>
          </p:nvPr>
        </p:nvSpPr>
        <p:spPr>
          <a:xfrm>
            <a:off x="1630169" y="10423092"/>
            <a:ext cx="26216711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8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9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10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6411016"/>
            <a:ext cx="12539809" cy="784194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23"/>
          </p:nvPr>
        </p:nvSpPr>
        <p:spPr>
          <a:xfrm>
            <a:off x="14657436" y="16411014"/>
            <a:ext cx="13189443" cy="5244437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4"/>
          </p:nvPr>
        </p:nvSpPr>
        <p:spPr>
          <a:xfrm>
            <a:off x="28334338" y="10423092"/>
            <a:ext cx="13054975" cy="11232359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4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4636578"/>
            <a:ext cx="12539809" cy="337399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5" name="Plassholder for innhold 5"/>
          <p:cNvSpPr>
            <a:spLocks noGrp="1"/>
          </p:cNvSpPr>
          <p:nvPr>
            <p:ph sz="quarter" idx="26"/>
          </p:nvPr>
        </p:nvSpPr>
        <p:spPr>
          <a:xfrm>
            <a:off x="14657437" y="22039074"/>
            <a:ext cx="26731876" cy="5971493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982836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hel farge ENG">
    <p:bg>
      <p:bgPr>
        <a:solidFill>
          <a:srgbClr val="00B6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377330" y="5952384"/>
            <a:ext cx="28761720" cy="1508809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7644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377330" y="7909513"/>
            <a:ext cx="28696989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bg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630168" y="10565726"/>
            <a:ext cx="12539809" cy="5339598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5424733" y="10565725"/>
            <a:ext cx="12539809" cy="6100805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8849504" y="10564327"/>
            <a:ext cx="12539809" cy="5340997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6353644"/>
            <a:ext cx="12539809" cy="789931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5424733" y="17417344"/>
            <a:ext cx="12539809" cy="4238107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8849504" y="16353644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5001286"/>
            <a:ext cx="12539809" cy="3009281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5424733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8849504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8513752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9536" userDrawn="1">
          <p15:clr>
            <a:srgbClr val="FBAE40"/>
          </p15:clr>
        </p15:guide>
        <p15:guide id="2" pos="134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oppsett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895904" y="6939982"/>
            <a:ext cx="32798380" cy="1508809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7644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895904" y="8839220"/>
            <a:ext cx="32798381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tx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630169" y="10423092"/>
            <a:ext cx="26216711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6411016"/>
            <a:ext cx="12539809" cy="784194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4657436" y="16411014"/>
            <a:ext cx="13189443" cy="5244437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8334338" y="10423092"/>
            <a:ext cx="13054975" cy="11232359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4636578"/>
            <a:ext cx="12539809" cy="337399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4657437" y="22039074"/>
            <a:ext cx="26731876" cy="5971493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5125697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9536" userDrawn="1">
          <p15:clr>
            <a:srgbClr val="FBAE40"/>
          </p15:clr>
        </p15:guide>
        <p15:guide id="2" pos="1348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- helt farget">
    <p:bg>
      <p:bgPr>
        <a:solidFill>
          <a:srgbClr val="0043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845473" y="5527672"/>
            <a:ext cx="32260498" cy="1508809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6606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845473" y="7426910"/>
            <a:ext cx="32260498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bg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630168" y="10346668"/>
            <a:ext cx="12539809" cy="7721817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5424733" y="10346668"/>
            <a:ext cx="12539809" cy="7721817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8849504" y="10346668"/>
            <a:ext cx="12539809" cy="5558656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8648654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5424733" y="18648654"/>
            <a:ext cx="12539809" cy="3006797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8849504" y="16353644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5001286"/>
            <a:ext cx="12539809" cy="3009281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5424733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8849504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787106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9536" userDrawn="1">
          <p15:clr>
            <a:srgbClr val="FBAE40"/>
          </p15:clr>
        </p15:guide>
        <p15:guide id="2" pos="1348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oppsett E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895904" y="6939982"/>
            <a:ext cx="32798380" cy="1508809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6606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895904" y="8839220"/>
            <a:ext cx="32798381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tx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512506" y="10423092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5307070" y="10423092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8731842" y="10423092"/>
            <a:ext cx="12539809" cy="474378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6411016"/>
            <a:ext cx="12539809" cy="784194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5307070" y="16411014"/>
            <a:ext cx="12539809" cy="5244437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8849504" y="15550495"/>
            <a:ext cx="12539809" cy="6407451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4636578"/>
            <a:ext cx="12539809" cy="337399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5307070" y="22039074"/>
            <a:ext cx="12539809" cy="5971493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8849504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98414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9536" userDrawn="1">
          <p15:clr>
            <a:srgbClr val="FBAE40"/>
          </p15:clr>
        </p15:guide>
        <p15:guide id="2" pos="1348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oppsett 2 E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895904" y="6939982"/>
            <a:ext cx="32798380" cy="1508809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7644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895904" y="8839220"/>
            <a:ext cx="32798381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tx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630169" y="10423092"/>
            <a:ext cx="26216711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6411016"/>
            <a:ext cx="12539809" cy="784194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4657436" y="16411014"/>
            <a:ext cx="13189443" cy="5244437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8334338" y="10423092"/>
            <a:ext cx="13054975" cy="11232359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4636578"/>
            <a:ext cx="12539809" cy="337399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4657437" y="22039074"/>
            <a:ext cx="26731876" cy="5971493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4134792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9536" userDrawn="1">
          <p15:clr>
            <a:srgbClr val="FBAE40"/>
          </p15:clr>
        </p15:guide>
        <p15:guide id="2" pos="1348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- helt farget ENG">
    <p:bg>
      <p:bgPr>
        <a:solidFill>
          <a:srgbClr val="0043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845473" y="5527672"/>
            <a:ext cx="32260498" cy="1508809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6606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845473" y="7426910"/>
            <a:ext cx="32260498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bg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630168" y="10346668"/>
            <a:ext cx="12539809" cy="7721817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5424733" y="10346668"/>
            <a:ext cx="12539809" cy="7721817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8849504" y="10346668"/>
            <a:ext cx="12539809" cy="5558656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8648654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5424733" y="18648654"/>
            <a:ext cx="12539809" cy="3006797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8849504" y="16353644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5001286"/>
            <a:ext cx="12539809" cy="3009281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5424733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8849504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981030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9536" userDrawn="1">
          <p15:clr>
            <a:srgbClr val="FBAE40"/>
          </p15:clr>
        </p15:guide>
        <p15:guide id="2" pos="13481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oppset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tel 2"/>
          <p:cNvSpPr>
            <a:spLocks noGrp="1"/>
          </p:cNvSpPr>
          <p:nvPr>
            <p:ph type="subTitle" idx="1"/>
          </p:nvPr>
        </p:nvSpPr>
        <p:spPr>
          <a:xfrm>
            <a:off x="5895904" y="8839220"/>
            <a:ext cx="32798381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tx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11"/>
          </p:nvPr>
        </p:nvSpPr>
        <p:spPr>
          <a:xfrm>
            <a:off x="1512506" y="10423092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7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8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9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20"/>
          </p:nvPr>
        </p:nvSpPr>
        <p:spPr>
          <a:xfrm>
            <a:off x="15307070" y="10423092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21"/>
          </p:nvPr>
        </p:nvSpPr>
        <p:spPr>
          <a:xfrm>
            <a:off x="28731842" y="10423092"/>
            <a:ext cx="12539809" cy="474378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6411016"/>
            <a:ext cx="12539809" cy="784194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3"/>
          </p:nvPr>
        </p:nvSpPr>
        <p:spPr>
          <a:xfrm>
            <a:off x="15307070" y="16411014"/>
            <a:ext cx="12539809" cy="5244437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4" name="Plassholder for innhold 5"/>
          <p:cNvSpPr>
            <a:spLocks noGrp="1"/>
          </p:cNvSpPr>
          <p:nvPr>
            <p:ph sz="quarter" idx="24"/>
          </p:nvPr>
        </p:nvSpPr>
        <p:spPr>
          <a:xfrm>
            <a:off x="28849504" y="15550495"/>
            <a:ext cx="12539809" cy="6407451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5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4636578"/>
            <a:ext cx="12539809" cy="337399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6"/>
          </p:nvPr>
        </p:nvSpPr>
        <p:spPr>
          <a:xfrm>
            <a:off x="15307070" y="22039074"/>
            <a:ext cx="12539809" cy="5971493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7"/>
          </p:nvPr>
        </p:nvSpPr>
        <p:spPr>
          <a:xfrm>
            <a:off x="28849504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Tittel 1"/>
          <p:cNvSpPr>
            <a:spLocks noGrp="1"/>
          </p:cNvSpPr>
          <p:nvPr>
            <p:ph type="ctrTitle"/>
          </p:nvPr>
        </p:nvSpPr>
        <p:spPr>
          <a:xfrm>
            <a:off x="5895904" y="6939982"/>
            <a:ext cx="32798380" cy="1508809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6606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56997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oppset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1"/>
          <p:cNvSpPr txBox="1">
            <a:spLocks/>
          </p:cNvSpPr>
          <p:nvPr userDrawn="1"/>
        </p:nvSpPr>
        <p:spPr>
          <a:xfrm>
            <a:off x="5895904" y="6939982"/>
            <a:ext cx="32798380" cy="150880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50915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7644"/>
              <a:t>Klikk for å redigere tittelstil</a:t>
            </a:r>
            <a:endParaRPr lang="nb-NO" sz="7644" dirty="0"/>
          </a:p>
        </p:txBody>
      </p:sp>
      <p:sp>
        <p:nvSpPr>
          <p:cNvPr id="6" name="Undertittel 2"/>
          <p:cNvSpPr>
            <a:spLocks noGrp="1"/>
          </p:cNvSpPr>
          <p:nvPr>
            <p:ph type="subTitle" idx="1"/>
          </p:nvPr>
        </p:nvSpPr>
        <p:spPr>
          <a:xfrm>
            <a:off x="5895904" y="8839220"/>
            <a:ext cx="32798381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tx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7" name="Plassholder for innhold 5"/>
          <p:cNvSpPr>
            <a:spLocks noGrp="1"/>
          </p:cNvSpPr>
          <p:nvPr>
            <p:ph sz="quarter" idx="11"/>
          </p:nvPr>
        </p:nvSpPr>
        <p:spPr>
          <a:xfrm>
            <a:off x="1630169" y="10423092"/>
            <a:ext cx="26216711" cy="5604302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8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9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10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6411016"/>
            <a:ext cx="12539809" cy="784194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23"/>
          </p:nvPr>
        </p:nvSpPr>
        <p:spPr>
          <a:xfrm>
            <a:off x="14657436" y="16411014"/>
            <a:ext cx="13189443" cy="5244437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4"/>
          </p:nvPr>
        </p:nvSpPr>
        <p:spPr>
          <a:xfrm>
            <a:off x="28334338" y="10423092"/>
            <a:ext cx="13054975" cy="11232359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4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4636578"/>
            <a:ext cx="12539809" cy="3373990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5" name="Plassholder for innhold 5"/>
          <p:cNvSpPr>
            <a:spLocks noGrp="1"/>
          </p:cNvSpPr>
          <p:nvPr>
            <p:ph sz="quarter" idx="26"/>
          </p:nvPr>
        </p:nvSpPr>
        <p:spPr>
          <a:xfrm>
            <a:off x="14657437" y="22039074"/>
            <a:ext cx="26731876" cy="5971493"/>
          </a:xfrm>
        </p:spPr>
        <p:txBody>
          <a:bodyPr>
            <a:normAutofit/>
          </a:bodyPr>
          <a:lstStyle>
            <a:lvl1pPr marL="0" indent="0">
              <a:buNone/>
              <a:defRPr sz="4003"/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59314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hel farge">
    <p:bg>
      <p:bgPr>
        <a:solidFill>
          <a:srgbClr val="00B6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377330" y="5952384"/>
            <a:ext cx="28761720" cy="1508809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7644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377330" y="7909513"/>
            <a:ext cx="28696989" cy="79634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4003">
                <a:solidFill>
                  <a:schemeClr val="bg1"/>
                </a:solidFill>
              </a:defRPr>
            </a:lvl1pPr>
            <a:lvl2pPr marL="360352" indent="0" algn="ctr">
              <a:buNone/>
              <a:defRPr sz="1577"/>
            </a:lvl2pPr>
            <a:lvl3pPr marL="720705" indent="0" algn="ctr">
              <a:buNone/>
              <a:defRPr sz="1420"/>
            </a:lvl3pPr>
            <a:lvl4pPr marL="1081056" indent="0" algn="ctr">
              <a:buNone/>
              <a:defRPr sz="1261"/>
            </a:lvl4pPr>
            <a:lvl5pPr marL="1441408" indent="0" algn="ctr">
              <a:buNone/>
              <a:defRPr sz="1261"/>
            </a:lvl5pPr>
            <a:lvl6pPr marL="1801760" indent="0" algn="ctr">
              <a:buNone/>
              <a:defRPr sz="1261"/>
            </a:lvl6pPr>
            <a:lvl7pPr marL="2162113" indent="0" algn="ctr">
              <a:buNone/>
              <a:defRPr sz="1261"/>
            </a:lvl7pPr>
            <a:lvl8pPr marL="2522465" indent="0" algn="ctr">
              <a:buNone/>
              <a:defRPr sz="1261"/>
            </a:lvl8pPr>
            <a:lvl9pPr marL="2882817" indent="0" algn="ctr">
              <a:buNone/>
              <a:defRPr sz="1261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630168" y="10565726"/>
            <a:ext cx="12539809" cy="5339598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33326670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630168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1</a:t>
            </a:r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7466059" y="28394186"/>
            <a:ext cx="8062643" cy="1518876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Logo 2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5424733" y="10565725"/>
            <a:ext cx="12539809" cy="6100805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8849504" y="10564327"/>
            <a:ext cx="12539809" cy="5340997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630168" y="16353644"/>
            <a:ext cx="12539809" cy="789931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5424733" y="17417344"/>
            <a:ext cx="12539809" cy="4238107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8849504" y="16353644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630168" y="25001286"/>
            <a:ext cx="12539809" cy="3009281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5424733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8849504" y="22406265"/>
            <a:ext cx="12539809" cy="5604302"/>
          </a:xfrm>
        </p:spPr>
        <p:txBody>
          <a:bodyPr>
            <a:normAutofit/>
          </a:bodyPr>
          <a:lstStyle>
            <a:lvl1pPr marL="0" indent="0">
              <a:buNone/>
              <a:defRPr sz="4003">
                <a:solidFill>
                  <a:schemeClr val="bg1"/>
                </a:solidFill>
              </a:defRPr>
            </a:lvl1pPr>
            <a:lvl2pPr marL="360352" indent="0">
              <a:buNone/>
              <a:defRPr sz="4003"/>
            </a:lvl2pPr>
            <a:lvl3pPr marL="720705" indent="0">
              <a:buNone/>
              <a:defRPr sz="4003"/>
            </a:lvl3pPr>
            <a:lvl4pPr marL="1081056" indent="0">
              <a:buNone/>
              <a:defRPr sz="4003"/>
            </a:lvl4pPr>
            <a:lvl5pPr marL="1441408" indent="0">
              <a:buNone/>
              <a:defRPr sz="4003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806653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9536" userDrawn="1">
          <p15:clr>
            <a:srgbClr val="FBAE40"/>
          </p15:clr>
        </p15:guide>
        <p15:guide id="2" pos="134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2820636" y="-1"/>
            <a:ext cx="38359082" cy="595968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850288" y="12223223"/>
            <a:ext cx="38362889" cy="1605684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850602" y="28288654"/>
            <a:ext cx="18441122" cy="1986563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788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41210165" y="28280063"/>
            <a:ext cx="1579864" cy="1986563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788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Rektangel 3"/>
          <p:cNvSpPr/>
          <p:nvPr userDrawn="1"/>
        </p:nvSpPr>
        <p:spPr>
          <a:xfrm>
            <a:off x="-33617" y="-1"/>
            <a:ext cx="42837380" cy="65975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sz="8312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954" r="34217" b="16126"/>
          <a:stretch/>
        </p:blipFill>
        <p:spPr>
          <a:xfrm>
            <a:off x="32721123" y="0"/>
            <a:ext cx="10074558" cy="6557163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66" y="1367506"/>
            <a:ext cx="12201220" cy="317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25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2" r:id="rId3"/>
  </p:sldLayoutIdLst>
  <p:hf hdr="0" dt="0"/>
  <p:txStyles>
    <p:titleStyle>
      <a:lvl1pPr algn="l" defTabSz="720705" rtl="0" eaLnBrk="1" latinLnBrk="0" hangingPunct="1">
        <a:lnSpc>
          <a:spcPct val="100000"/>
        </a:lnSpc>
        <a:spcBef>
          <a:spcPct val="0"/>
        </a:spcBef>
        <a:buNone/>
        <a:defRPr sz="7206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264" indent="-270264" algn="l" defTabSz="720705" rtl="0" eaLnBrk="1" latinLnBrk="0" hangingPunct="1">
        <a:lnSpc>
          <a:spcPct val="100000"/>
        </a:lnSpc>
        <a:spcBef>
          <a:spcPts val="788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n-lt"/>
          <a:ea typeface="+mn-ea"/>
          <a:cs typeface="+mn-cs"/>
        </a:defRPr>
      </a:lvl1pPr>
      <a:lvl2pPr marL="540528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900879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261232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621584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981936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6pPr>
      <a:lvl7pPr marL="2342289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7pPr>
      <a:lvl8pPr marL="2702641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8pPr>
      <a:lvl9pPr marL="3062992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1pPr>
      <a:lvl2pPr marL="360352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2pPr>
      <a:lvl3pPr marL="720705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56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4pPr>
      <a:lvl5pPr marL="1441408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5pPr>
      <a:lvl6pPr marL="1801760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6pPr>
      <a:lvl7pPr marL="2162113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7pPr>
      <a:lvl8pPr marL="2522465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8pPr>
      <a:lvl9pPr marL="2882817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2820636" y="-1"/>
            <a:ext cx="38359082" cy="595968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850288" y="12223223"/>
            <a:ext cx="38362889" cy="1605684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850602" y="28288654"/>
            <a:ext cx="18441122" cy="1986563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788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41210165" y="28280063"/>
            <a:ext cx="1579864" cy="1986563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788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Rektangel 3"/>
          <p:cNvSpPr/>
          <p:nvPr userDrawn="1"/>
        </p:nvSpPr>
        <p:spPr>
          <a:xfrm>
            <a:off x="-33617" y="-1"/>
            <a:ext cx="42837380" cy="65975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sz="8312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954" r="34217" b="16126"/>
          <a:stretch/>
        </p:blipFill>
        <p:spPr>
          <a:xfrm>
            <a:off x="32721123" y="0"/>
            <a:ext cx="10074558" cy="6557163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713" y="1367506"/>
            <a:ext cx="11033324" cy="317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641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hf hdr="0" dt="0"/>
  <p:txStyles>
    <p:titleStyle>
      <a:lvl1pPr algn="l" defTabSz="720705" rtl="0" eaLnBrk="1" latinLnBrk="0" hangingPunct="1">
        <a:lnSpc>
          <a:spcPct val="100000"/>
        </a:lnSpc>
        <a:spcBef>
          <a:spcPct val="0"/>
        </a:spcBef>
        <a:buNone/>
        <a:defRPr sz="7206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264" indent="-270264" algn="l" defTabSz="720705" rtl="0" eaLnBrk="1" latinLnBrk="0" hangingPunct="1">
        <a:lnSpc>
          <a:spcPct val="100000"/>
        </a:lnSpc>
        <a:spcBef>
          <a:spcPts val="788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n-lt"/>
          <a:ea typeface="+mn-ea"/>
          <a:cs typeface="+mn-cs"/>
        </a:defRPr>
      </a:lvl1pPr>
      <a:lvl2pPr marL="540528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900879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261232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621584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981936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6pPr>
      <a:lvl7pPr marL="2342289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7pPr>
      <a:lvl8pPr marL="2702641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8pPr>
      <a:lvl9pPr marL="3062992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1pPr>
      <a:lvl2pPr marL="360352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2pPr>
      <a:lvl3pPr marL="720705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56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4pPr>
      <a:lvl5pPr marL="1441408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5pPr>
      <a:lvl6pPr marL="1801760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6pPr>
      <a:lvl7pPr marL="2162113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7pPr>
      <a:lvl8pPr marL="2522465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8pPr>
      <a:lvl9pPr marL="2882817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2820636" y="-1"/>
            <a:ext cx="38359082" cy="595968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850288" y="7347386"/>
            <a:ext cx="38362889" cy="2093268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850602" y="28288654"/>
            <a:ext cx="18441122" cy="1986563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788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41210165" y="28280063"/>
            <a:ext cx="1579864" cy="1986563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788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42790029" cy="6597596"/>
          </a:xfrm>
          <a:prstGeom prst="rect">
            <a:avLst/>
          </a:prstGeom>
        </p:spPr>
      </p:pic>
      <p:sp>
        <p:nvSpPr>
          <p:cNvPr id="8" name="Rektangel 7"/>
          <p:cNvSpPr/>
          <p:nvPr userDrawn="1"/>
        </p:nvSpPr>
        <p:spPr>
          <a:xfrm>
            <a:off x="-33617" y="-1"/>
            <a:ext cx="42837380" cy="6597596"/>
          </a:xfrm>
          <a:prstGeom prst="rect">
            <a:avLst/>
          </a:prstGeom>
          <a:solidFill>
            <a:srgbClr val="00B6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sz="8312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66" y="1367505"/>
            <a:ext cx="12201220" cy="3174624"/>
          </a:xfrm>
          <a:prstGeom prst="rect">
            <a:avLst/>
          </a:prstGeom>
        </p:spPr>
      </p:pic>
      <p:pic>
        <p:nvPicPr>
          <p:cNvPr id="4" name="Bilde 3"/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40" r="24818" b="17215"/>
          <a:stretch/>
        </p:blipFill>
        <p:spPr>
          <a:xfrm>
            <a:off x="30718103" y="-13412"/>
            <a:ext cx="12119277" cy="662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118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1" r:id="rId3"/>
  </p:sldLayoutIdLst>
  <p:hf hdr="0" dt="0"/>
  <p:txStyles>
    <p:titleStyle>
      <a:lvl1pPr algn="l" defTabSz="720705" rtl="0" eaLnBrk="1" latinLnBrk="0" hangingPunct="1">
        <a:lnSpc>
          <a:spcPct val="100000"/>
        </a:lnSpc>
        <a:spcBef>
          <a:spcPct val="0"/>
        </a:spcBef>
        <a:buNone/>
        <a:defRPr sz="7206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264" indent="-270264" algn="l" defTabSz="720705" rtl="0" eaLnBrk="1" latinLnBrk="0" hangingPunct="1">
        <a:lnSpc>
          <a:spcPct val="100000"/>
        </a:lnSpc>
        <a:spcBef>
          <a:spcPts val="788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n-lt"/>
          <a:ea typeface="+mn-ea"/>
          <a:cs typeface="+mn-cs"/>
        </a:defRPr>
      </a:lvl1pPr>
      <a:lvl2pPr marL="540528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900879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261232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621584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981936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6pPr>
      <a:lvl7pPr marL="2342289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7pPr>
      <a:lvl8pPr marL="2702641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8pPr>
      <a:lvl9pPr marL="3062992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1pPr>
      <a:lvl2pPr marL="360352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2pPr>
      <a:lvl3pPr marL="720705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56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4pPr>
      <a:lvl5pPr marL="1441408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5pPr>
      <a:lvl6pPr marL="1801760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6pPr>
      <a:lvl7pPr marL="2162113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7pPr>
      <a:lvl8pPr marL="2522465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8pPr>
      <a:lvl9pPr marL="2882817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2820636" y="-1"/>
            <a:ext cx="38359082" cy="595968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850288" y="7347386"/>
            <a:ext cx="38362889" cy="2093268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850602" y="28288654"/>
            <a:ext cx="18441122" cy="1986563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788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41210165" y="28280063"/>
            <a:ext cx="1579864" cy="1986563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788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42790029" cy="6597596"/>
          </a:xfrm>
          <a:prstGeom prst="rect">
            <a:avLst/>
          </a:prstGeom>
        </p:spPr>
      </p:pic>
      <p:sp>
        <p:nvSpPr>
          <p:cNvPr id="8" name="Rektangel 7"/>
          <p:cNvSpPr/>
          <p:nvPr userDrawn="1"/>
        </p:nvSpPr>
        <p:spPr>
          <a:xfrm>
            <a:off x="-33617" y="-1"/>
            <a:ext cx="42837380" cy="6597596"/>
          </a:xfrm>
          <a:prstGeom prst="rect">
            <a:avLst/>
          </a:prstGeom>
          <a:solidFill>
            <a:srgbClr val="00B6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sz="8312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39" y="1367505"/>
            <a:ext cx="11035871" cy="3174624"/>
          </a:xfrm>
          <a:prstGeom prst="rect">
            <a:avLst/>
          </a:prstGeom>
        </p:spPr>
      </p:pic>
      <p:pic>
        <p:nvPicPr>
          <p:cNvPr id="4" name="Bilde 3"/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40" r="24818" b="17215"/>
          <a:stretch/>
        </p:blipFill>
        <p:spPr>
          <a:xfrm>
            <a:off x="30718103" y="-13412"/>
            <a:ext cx="12119277" cy="662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77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dt="0"/>
  <p:txStyles>
    <p:titleStyle>
      <a:lvl1pPr algn="l" defTabSz="720705" rtl="0" eaLnBrk="1" latinLnBrk="0" hangingPunct="1">
        <a:lnSpc>
          <a:spcPct val="100000"/>
        </a:lnSpc>
        <a:spcBef>
          <a:spcPct val="0"/>
        </a:spcBef>
        <a:buNone/>
        <a:defRPr sz="7206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264" indent="-270264" algn="l" defTabSz="720705" rtl="0" eaLnBrk="1" latinLnBrk="0" hangingPunct="1">
        <a:lnSpc>
          <a:spcPct val="100000"/>
        </a:lnSpc>
        <a:spcBef>
          <a:spcPts val="788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n-lt"/>
          <a:ea typeface="+mn-ea"/>
          <a:cs typeface="+mn-cs"/>
        </a:defRPr>
      </a:lvl1pPr>
      <a:lvl2pPr marL="540528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900879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261232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621584" indent="-180176" algn="l" defTabSz="720705" rtl="0" eaLnBrk="1" latinLnBrk="0" hangingPunct="1">
        <a:lnSpc>
          <a:spcPct val="100000"/>
        </a:lnSpc>
        <a:spcBef>
          <a:spcPts val="395"/>
        </a:spcBef>
        <a:buClr>
          <a:schemeClr val="accent1"/>
        </a:buClr>
        <a:buFont typeface=".AppleSystemUIFont" charset="-120"/>
        <a:buChar char="›"/>
        <a:defRPr sz="5404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981936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6pPr>
      <a:lvl7pPr marL="2342289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7pPr>
      <a:lvl8pPr marL="2702641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8pPr>
      <a:lvl9pPr marL="3062992" indent="-180176" algn="l" defTabSz="720705" rtl="0" eaLnBrk="1" latinLnBrk="0" hangingPunct="1">
        <a:lnSpc>
          <a:spcPct val="90000"/>
        </a:lnSpc>
        <a:spcBef>
          <a:spcPts val="395"/>
        </a:spcBef>
        <a:buFont typeface="Arial"/>
        <a:buChar char="•"/>
        <a:defRPr sz="14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1pPr>
      <a:lvl2pPr marL="360352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2pPr>
      <a:lvl3pPr marL="720705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56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4pPr>
      <a:lvl5pPr marL="1441408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5pPr>
      <a:lvl6pPr marL="1801760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6pPr>
      <a:lvl7pPr marL="2162113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7pPr>
      <a:lvl8pPr marL="2522465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8pPr>
      <a:lvl9pPr marL="2882817" algn="l" defTabSz="720705" rtl="0" eaLnBrk="1" latinLnBrk="0" hangingPunct="1">
        <a:defRPr sz="14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bilde 6"/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Plassholder for innhold 11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3" name="Plassholder for innhold 12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5" name="Plassholder for innhold 14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37314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bilde 6"/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Plassholder for innhold 11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198635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bilde 6"/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Plassholder for innhold 11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3" name="Plassholder for innhold 12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5" name="Plassholder for innhold 14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85968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bilde 3"/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/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8" name="Plassholder for innhold 7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Plassholder for innhold 11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3" name="Plassholder for innhold 12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5" name="Tittel 1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028564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bilde 3"/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/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8" name="Plassholder for innhold 7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982093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bilde 6"/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Plassholder for innhold 11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3" name="Plassholder for innhold 12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5" name="Plassholder for innhold 14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595071759"/>
      </p:ext>
    </p:extLst>
  </p:cSld>
  <p:clrMapOvr>
    <a:masterClrMapping/>
  </p:clrMapOvr>
</p:sld>
</file>

<file path=ppt/theme/theme1.xml><?xml version="1.0" encoding="utf-8"?>
<a:theme xmlns:a="http://schemas.openxmlformats.org/drawingml/2006/main" name="HVL mørk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-ppt-mal-poster-a0-v (4)" id="{FEBD8BF5-01ED-41B7-BAE2-6FBDA081B592}" vid="{21C168C9-D533-4F1C-87E3-8034487D23C5}"/>
    </a:ext>
  </a:extLst>
</a:theme>
</file>

<file path=ppt/theme/theme2.xml><?xml version="1.0" encoding="utf-8"?>
<a:theme xmlns:a="http://schemas.openxmlformats.org/drawingml/2006/main" name="HVL mørk - ENG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-ppt-mal-poster-a0-v (4)" id="{FEBD8BF5-01ED-41B7-BAE2-6FBDA081B592}" vid="{8B5E8512-9B32-4A8F-8839-FFBAF72AA5EF}"/>
    </a:ext>
  </a:extLst>
</a:theme>
</file>

<file path=ppt/theme/theme3.xml><?xml version="1.0" encoding="utf-8"?>
<a:theme xmlns:a="http://schemas.openxmlformats.org/drawingml/2006/main" name="HVL lys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-ppt-mal-poster-a0-v (4)" id="{FEBD8BF5-01ED-41B7-BAE2-6FBDA081B592}" vid="{18C0D515-D64B-45DC-A31A-9DB98B924B39}"/>
    </a:ext>
  </a:extLst>
</a:theme>
</file>

<file path=ppt/theme/theme4.xml><?xml version="1.0" encoding="utf-8"?>
<a:theme xmlns:a="http://schemas.openxmlformats.org/drawingml/2006/main" name="HVL lys ENG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-ppt-mal-poster-a0-v (4)" id="{FEBD8BF5-01ED-41B7-BAE2-6FBDA081B592}" vid="{F33A3BC3-4176-4171-A850-714720CC0BB7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4069</TotalTime>
  <Words>0</Words>
  <Application>Microsoft Office PowerPoint</Application>
  <PresentationFormat>Egendefinert</PresentationFormat>
  <Paragraphs>0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4</vt:i4>
      </vt:variant>
      <vt:variant>
        <vt:lpstr>Lysbildetitler</vt:lpstr>
      </vt:variant>
      <vt:variant>
        <vt:i4>6</vt:i4>
      </vt:variant>
    </vt:vector>
  </HeadingPairs>
  <TitlesOfParts>
    <vt:vector size="13" baseType="lpstr">
      <vt:lpstr>.AppleSystemUIFont</vt:lpstr>
      <vt:lpstr>Arial</vt:lpstr>
      <vt:lpstr>Calibri</vt:lpstr>
      <vt:lpstr>HVL mørk</vt:lpstr>
      <vt:lpstr>HVL mørk - ENG</vt:lpstr>
      <vt:lpstr>HVL lys</vt:lpstr>
      <vt:lpstr>HVL lys ENG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Hogskolen i Bergen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Kamilla Hedvig Halvorsen Myklebust</dc:creator>
  <cp:lastModifiedBy>Helge Olsen</cp:lastModifiedBy>
  <cp:revision>22</cp:revision>
  <dcterms:created xsi:type="dcterms:W3CDTF">2016-11-30T08:20:17Z</dcterms:created>
  <dcterms:modified xsi:type="dcterms:W3CDTF">2023-11-20T10:29:23Z</dcterms:modified>
</cp:coreProperties>
</file>