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56" r:id="rId2"/>
    <p:sldMasterId id="2147483650" r:id="rId3"/>
    <p:sldMasterId id="2147483660" r:id="rId4"/>
  </p:sldMasterIdLst>
  <p:notesMasterIdLst>
    <p:notesMasterId r:id="rId11"/>
  </p:notesMasterIdLst>
  <p:sldIdLst>
    <p:sldId id="256" r:id="rId5"/>
    <p:sldId id="260" r:id="rId6"/>
    <p:sldId id="261" r:id="rId7"/>
    <p:sldId id="262" r:id="rId8"/>
    <p:sldId id="263" r:id="rId9"/>
    <p:sldId id="264" r:id="rId10"/>
  </p:sldIdLst>
  <p:sldSz cx="30240288" cy="21383625"/>
  <p:notesSz cx="6858000" cy="9144000"/>
  <p:defaultTextStyle>
    <a:defPPr>
      <a:defRPr lang="nb-NO"/>
    </a:defPPr>
    <a:lvl1pPr marL="0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1pPr>
    <a:lvl2pPr marL="1053526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2pPr>
    <a:lvl3pPr marL="2107052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3pPr>
    <a:lvl4pPr marL="3160578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4pPr>
    <a:lvl5pPr marL="4214104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5pPr>
    <a:lvl6pPr marL="5267630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6pPr>
    <a:lvl7pPr marL="6321156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7pPr>
    <a:lvl8pPr marL="7374682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8pPr>
    <a:lvl9pPr marL="8428208" algn="l" defTabSz="2107052" rtl="0" eaLnBrk="1" latinLnBrk="0" hangingPunct="1">
      <a:defRPr sz="414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95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6BD"/>
    <a:srgbClr val="004357"/>
    <a:srgbClr val="000026"/>
    <a:srgbClr val="6D24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29" autoAdjust="0"/>
    <p:restoredTop sz="94680"/>
  </p:normalViewPr>
  <p:slideViewPr>
    <p:cSldViewPr snapToGrid="0" snapToObjects="1">
      <p:cViewPr varScale="1">
        <p:scale>
          <a:sx n="54" d="100"/>
          <a:sy n="54" d="100"/>
        </p:scale>
        <p:origin x="1088" y="100"/>
      </p:cViewPr>
      <p:guideLst>
        <p:guide orient="horz" pos="6735"/>
        <p:guide pos="952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45283-168F-8940-A073-B2FF66BC4C5E}" type="datetimeFigureOut">
              <a:rPr lang="nb-NO" smtClean="0"/>
              <a:t>28.09.2017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4BF77-11FD-8E4D-B223-FC6B75E0C3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1989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1pPr>
    <a:lvl2pPr marL="1053526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2pPr>
    <a:lvl3pPr marL="2107052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3pPr>
    <a:lvl4pPr marL="3160578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4pPr>
    <a:lvl5pPr marL="4214104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5pPr>
    <a:lvl6pPr marL="5267630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6pPr>
    <a:lvl7pPr marL="6321156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7pPr>
    <a:lvl8pPr marL="7374682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8pPr>
    <a:lvl9pPr marL="8428208" algn="l" defTabSz="2107052" rtl="0" eaLnBrk="1" latinLnBrk="0" hangingPunct="1">
      <a:defRPr sz="276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mørk oppsett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165378" y="4901765"/>
            <a:ext cx="23171618" cy="1065684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4667" b="0">
                <a:solidFill>
                  <a:schemeClr val="tx1"/>
                </a:solidFill>
              </a:defRPr>
            </a:lvl1pPr>
          </a:lstStyle>
          <a:p>
            <a:r>
              <a:rPr lang="nb-NO" dirty="0" smtClean="0"/>
              <a:t>Klikk </a:t>
            </a:r>
            <a:r>
              <a:rPr lang="nb-NO" dirty="0" smtClean="0"/>
              <a:t>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165377" y="6243212"/>
            <a:ext cx="23171619" cy="562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28">
                <a:solidFill>
                  <a:schemeClr val="tx1"/>
                </a:solidFill>
              </a:defRPr>
            </a:lvl1pPr>
            <a:lvl2pPr marL="254576" indent="0" algn="ctr">
              <a:buNone/>
              <a:defRPr sz="1114"/>
            </a:lvl2pPr>
            <a:lvl3pPr marL="509152" indent="0" algn="ctr">
              <a:buNone/>
              <a:defRPr sz="1003"/>
            </a:lvl3pPr>
            <a:lvl4pPr marL="763727" indent="0" algn="ctr">
              <a:buNone/>
              <a:defRPr sz="891"/>
            </a:lvl4pPr>
            <a:lvl5pPr marL="1018303" indent="0" algn="ctr">
              <a:buNone/>
              <a:defRPr sz="891"/>
            </a:lvl5pPr>
            <a:lvl6pPr marL="1272879" indent="0" algn="ctr">
              <a:buNone/>
              <a:defRPr sz="891"/>
            </a:lvl6pPr>
            <a:lvl7pPr marL="1527455" indent="0" algn="ctr">
              <a:buNone/>
              <a:defRPr sz="891"/>
            </a:lvl7pPr>
            <a:lvl8pPr marL="1782031" indent="0" algn="ctr">
              <a:buNone/>
              <a:defRPr sz="891"/>
            </a:lvl8pPr>
            <a:lvl9pPr marL="2036607" indent="0" algn="ctr">
              <a:buNone/>
              <a:defRPr sz="891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068565" y="7361913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2354484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3</a:t>
            </a:r>
            <a:endParaRPr lang="nb-NO" dirty="0"/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151692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1</a:t>
            </a:r>
            <a:endParaRPr lang="nb-NO" dirty="0"/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233953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2</a:t>
            </a:r>
            <a:endParaRPr lang="nb-NO" dirty="0"/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0814241" y="7361913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1"/>
          </p:nvPr>
        </p:nvSpPr>
        <p:spPr>
          <a:xfrm>
            <a:off x="20298663" y="7361913"/>
            <a:ext cx="8859208" cy="3350571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151692" y="11591231"/>
            <a:ext cx="8859208" cy="5538825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0814241" y="11591230"/>
            <a:ext cx="8859208" cy="3704188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0381790" y="10983439"/>
            <a:ext cx="8859208" cy="4525634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151692" y="17401012"/>
            <a:ext cx="8859208" cy="2383076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0814241" y="15566374"/>
            <a:ext cx="8859208" cy="421771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7"/>
          </p:nvPr>
        </p:nvSpPr>
        <p:spPr>
          <a:xfrm>
            <a:off x="20381790" y="15825724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016223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2" pos="952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lys - oppsett 1 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tel 2"/>
          <p:cNvSpPr>
            <a:spLocks noGrp="1"/>
          </p:cNvSpPr>
          <p:nvPr>
            <p:ph type="subTitle" idx="1"/>
          </p:nvPr>
        </p:nvSpPr>
        <p:spPr>
          <a:xfrm>
            <a:off x="4165377" y="6243212"/>
            <a:ext cx="23171619" cy="562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28">
                <a:solidFill>
                  <a:schemeClr val="tx1"/>
                </a:solidFill>
              </a:defRPr>
            </a:lvl1pPr>
            <a:lvl2pPr marL="254576" indent="0" algn="ctr">
              <a:buNone/>
              <a:defRPr sz="1114"/>
            </a:lvl2pPr>
            <a:lvl3pPr marL="509152" indent="0" algn="ctr">
              <a:buNone/>
              <a:defRPr sz="1003"/>
            </a:lvl3pPr>
            <a:lvl4pPr marL="763727" indent="0" algn="ctr">
              <a:buNone/>
              <a:defRPr sz="891"/>
            </a:lvl4pPr>
            <a:lvl5pPr marL="1018303" indent="0" algn="ctr">
              <a:buNone/>
              <a:defRPr sz="891"/>
            </a:lvl5pPr>
            <a:lvl6pPr marL="1272879" indent="0" algn="ctr">
              <a:buNone/>
              <a:defRPr sz="891"/>
            </a:lvl6pPr>
            <a:lvl7pPr marL="1527455" indent="0" algn="ctr">
              <a:buNone/>
              <a:defRPr sz="891"/>
            </a:lvl7pPr>
            <a:lvl8pPr marL="1782031" indent="0" algn="ctr">
              <a:buNone/>
              <a:defRPr sz="891"/>
            </a:lvl8pPr>
            <a:lvl9pPr marL="2036607" indent="0" algn="ctr">
              <a:buNone/>
              <a:defRPr sz="891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11"/>
          </p:nvPr>
        </p:nvSpPr>
        <p:spPr>
          <a:xfrm>
            <a:off x="1068565" y="7361913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7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2354484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3</a:t>
            </a:r>
            <a:endParaRPr lang="nb-NO" dirty="0"/>
          </a:p>
        </p:txBody>
      </p:sp>
      <p:sp>
        <p:nvSpPr>
          <p:cNvPr id="8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151692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1</a:t>
            </a:r>
            <a:endParaRPr lang="nb-NO" dirty="0"/>
          </a:p>
        </p:txBody>
      </p:sp>
      <p:sp>
        <p:nvSpPr>
          <p:cNvPr id="9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233953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2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20"/>
          </p:nvPr>
        </p:nvSpPr>
        <p:spPr>
          <a:xfrm>
            <a:off x="10814241" y="7361913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1" name="Plassholder for innhold 5"/>
          <p:cNvSpPr>
            <a:spLocks noGrp="1"/>
          </p:cNvSpPr>
          <p:nvPr>
            <p:ph sz="quarter" idx="21"/>
          </p:nvPr>
        </p:nvSpPr>
        <p:spPr>
          <a:xfrm>
            <a:off x="20298663" y="7361913"/>
            <a:ext cx="8859208" cy="3350571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22"/>
          </p:nvPr>
        </p:nvSpPr>
        <p:spPr>
          <a:xfrm>
            <a:off x="1151692" y="11591231"/>
            <a:ext cx="8859208" cy="5538825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3"/>
          </p:nvPr>
        </p:nvSpPr>
        <p:spPr>
          <a:xfrm>
            <a:off x="10814241" y="11591230"/>
            <a:ext cx="8859208" cy="3704188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4" name="Plassholder for innhold 5"/>
          <p:cNvSpPr>
            <a:spLocks noGrp="1"/>
          </p:cNvSpPr>
          <p:nvPr>
            <p:ph sz="quarter" idx="24"/>
          </p:nvPr>
        </p:nvSpPr>
        <p:spPr>
          <a:xfrm>
            <a:off x="20381790" y="10983439"/>
            <a:ext cx="8859208" cy="4525634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5" name="Plassholder for innhold 5"/>
          <p:cNvSpPr>
            <a:spLocks noGrp="1"/>
          </p:cNvSpPr>
          <p:nvPr>
            <p:ph sz="quarter" idx="25"/>
          </p:nvPr>
        </p:nvSpPr>
        <p:spPr>
          <a:xfrm>
            <a:off x="1151692" y="17401012"/>
            <a:ext cx="8859208" cy="2383076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6"/>
          </p:nvPr>
        </p:nvSpPr>
        <p:spPr>
          <a:xfrm>
            <a:off x="10814241" y="15566374"/>
            <a:ext cx="8859208" cy="421771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7"/>
          </p:nvPr>
        </p:nvSpPr>
        <p:spPr>
          <a:xfrm>
            <a:off x="20381790" y="15825724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8" name="Tittel 1"/>
          <p:cNvSpPr>
            <a:spLocks noGrp="1"/>
          </p:cNvSpPr>
          <p:nvPr>
            <p:ph type="ctrTitle"/>
          </p:nvPr>
        </p:nvSpPr>
        <p:spPr>
          <a:xfrm>
            <a:off x="4165378" y="4901765"/>
            <a:ext cx="23171618" cy="1065684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4667" b="0">
                <a:solidFill>
                  <a:schemeClr val="tx1"/>
                </a:solidFill>
              </a:defRPr>
            </a:lvl1pPr>
          </a:lstStyle>
          <a:p>
            <a:r>
              <a:rPr lang="nb-NO" dirty="0" smtClean="0"/>
              <a:t>Klikk </a:t>
            </a:r>
            <a:r>
              <a:rPr lang="nb-NO" dirty="0" smtClean="0"/>
              <a:t>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5338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lys - oppsett 2 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1"/>
          <p:cNvSpPr txBox="1">
            <a:spLocks/>
          </p:cNvSpPr>
          <p:nvPr userDrawn="1"/>
        </p:nvSpPr>
        <p:spPr>
          <a:xfrm>
            <a:off x="4165378" y="4901765"/>
            <a:ext cx="23171618" cy="106568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50915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6" name="Undertittel 2"/>
          <p:cNvSpPr>
            <a:spLocks noGrp="1"/>
          </p:cNvSpPr>
          <p:nvPr>
            <p:ph type="subTitle" idx="1"/>
          </p:nvPr>
        </p:nvSpPr>
        <p:spPr>
          <a:xfrm>
            <a:off x="4165377" y="6243212"/>
            <a:ext cx="23171619" cy="562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28">
                <a:solidFill>
                  <a:schemeClr val="tx1"/>
                </a:solidFill>
              </a:defRPr>
            </a:lvl1pPr>
            <a:lvl2pPr marL="254576" indent="0" algn="ctr">
              <a:buNone/>
              <a:defRPr sz="1114"/>
            </a:lvl2pPr>
            <a:lvl3pPr marL="509152" indent="0" algn="ctr">
              <a:buNone/>
              <a:defRPr sz="1003"/>
            </a:lvl3pPr>
            <a:lvl4pPr marL="763727" indent="0" algn="ctr">
              <a:buNone/>
              <a:defRPr sz="891"/>
            </a:lvl4pPr>
            <a:lvl5pPr marL="1018303" indent="0" algn="ctr">
              <a:buNone/>
              <a:defRPr sz="891"/>
            </a:lvl5pPr>
            <a:lvl6pPr marL="1272879" indent="0" algn="ctr">
              <a:buNone/>
              <a:defRPr sz="891"/>
            </a:lvl6pPr>
            <a:lvl7pPr marL="1527455" indent="0" algn="ctr">
              <a:buNone/>
              <a:defRPr sz="891"/>
            </a:lvl7pPr>
            <a:lvl8pPr marL="1782031" indent="0" algn="ctr">
              <a:buNone/>
              <a:defRPr sz="891"/>
            </a:lvl8pPr>
            <a:lvl9pPr marL="2036607" indent="0" algn="ctr">
              <a:buNone/>
              <a:defRPr sz="891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7" name="Plassholder for innhold 5"/>
          <p:cNvSpPr>
            <a:spLocks noGrp="1"/>
          </p:cNvSpPr>
          <p:nvPr>
            <p:ph sz="quarter" idx="11"/>
          </p:nvPr>
        </p:nvSpPr>
        <p:spPr>
          <a:xfrm>
            <a:off x="1151692" y="7361913"/>
            <a:ext cx="18521757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8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2354484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3</a:t>
            </a:r>
            <a:endParaRPr lang="nb-NO" dirty="0"/>
          </a:p>
        </p:txBody>
      </p:sp>
      <p:sp>
        <p:nvSpPr>
          <p:cNvPr id="9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151692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1</a:t>
            </a:r>
            <a:endParaRPr lang="nb-NO" dirty="0"/>
          </a:p>
        </p:txBody>
      </p:sp>
      <p:sp>
        <p:nvSpPr>
          <p:cNvPr id="10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233953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2</a:t>
            </a:r>
            <a:endParaRPr lang="nb-NO" dirty="0"/>
          </a:p>
        </p:txBody>
      </p:sp>
      <p:sp>
        <p:nvSpPr>
          <p:cNvPr id="11" name="Plassholder for innhold 5"/>
          <p:cNvSpPr>
            <a:spLocks noGrp="1"/>
          </p:cNvSpPr>
          <p:nvPr>
            <p:ph sz="quarter" idx="22"/>
          </p:nvPr>
        </p:nvSpPr>
        <p:spPr>
          <a:xfrm>
            <a:off x="1151692" y="11591231"/>
            <a:ext cx="8859208" cy="5538825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23"/>
          </p:nvPr>
        </p:nvSpPr>
        <p:spPr>
          <a:xfrm>
            <a:off x="10355283" y="11591230"/>
            <a:ext cx="9318166" cy="3704188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4"/>
          </p:nvPr>
        </p:nvSpPr>
        <p:spPr>
          <a:xfrm>
            <a:off x="20017832" y="7361913"/>
            <a:ext cx="9223166" cy="7933505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4" name="Plassholder for innhold 5"/>
          <p:cNvSpPr>
            <a:spLocks noGrp="1"/>
          </p:cNvSpPr>
          <p:nvPr>
            <p:ph sz="quarter" idx="25"/>
          </p:nvPr>
        </p:nvSpPr>
        <p:spPr>
          <a:xfrm>
            <a:off x="1151692" y="17401012"/>
            <a:ext cx="8859208" cy="2383076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5" name="Plassholder for innhold 5"/>
          <p:cNvSpPr>
            <a:spLocks noGrp="1"/>
          </p:cNvSpPr>
          <p:nvPr>
            <p:ph sz="quarter" idx="26"/>
          </p:nvPr>
        </p:nvSpPr>
        <p:spPr>
          <a:xfrm>
            <a:off x="10355284" y="15566374"/>
            <a:ext cx="18885714" cy="421771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982836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lys - hel farge ENG">
    <p:bg>
      <p:bgPr>
        <a:solidFill>
          <a:srgbClr val="00B6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799012" y="4204216"/>
            <a:ext cx="20319772" cy="1065684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5400" b="0"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799012" y="5586552"/>
            <a:ext cx="20274040" cy="562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28">
                <a:solidFill>
                  <a:schemeClr val="bg1"/>
                </a:solidFill>
              </a:defRPr>
            </a:lvl1pPr>
            <a:lvl2pPr marL="254576" indent="0" algn="ctr">
              <a:buNone/>
              <a:defRPr sz="1114"/>
            </a:lvl2pPr>
            <a:lvl3pPr marL="509152" indent="0" algn="ctr">
              <a:buNone/>
              <a:defRPr sz="1003"/>
            </a:lvl3pPr>
            <a:lvl4pPr marL="763727" indent="0" algn="ctr">
              <a:buNone/>
              <a:defRPr sz="891"/>
            </a:lvl4pPr>
            <a:lvl5pPr marL="1018303" indent="0" algn="ctr">
              <a:buNone/>
              <a:defRPr sz="891"/>
            </a:lvl5pPr>
            <a:lvl6pPr marL="1272879" indent="0" algn="ctr">
              <a:buNone/>
              <a:defRPr sz="891"/>
            </a:lvl6pPr>
            <a:lvl7pPr marL="1527455" indent="0" algn="ctr">
              <a:buNone/>
              <a:defRPr sz="891"/>
            </a:lvl7pPr>
            <a:lvl8pPr marL="1782031" indent="0" algn="ctr">
              <a:buNone/>
              <a:defRPr sz="891"/>
            </a:lvl8pPr>
            <a:lvl9pPr marL="2036607" indent="0" algn="ctr">
              <a:buNone/>
              <a:defRPr sz="891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151692" y="7462656"/>
            <a:ext cx="8859208" cy="3771401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23544848" y="20055041"/>
            <a:ext cx="5696150" cy="107279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Logo 3</a:t>
            </a:r>
            <a:endParaRPr lang="nb-NO" dirty="0"/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151692" y="20055041"/>
            <a:ext cx="5696150" cy="107279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Logo 1</a:t>
            </a:r>
            <a:endParaRPr lang="nb-NO" dirty="0"/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2339538" y="20055041"/>
            <a:ext cx="5696150" cy="107279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Logo 2</a:t>
            </a:r>
            <a:endParaRPr lang="nb-NO" dirty="0"/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0897368" y="7462656"/>
            <a:ext cx="8859208" cy="4309047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1"/>
          </p:nvPr>
        </p:nvSpPr>
        <p:spPr>
          <a:xfrm>
            <a:off x="20381790" y="7461668"/>
            <a:ext cx="8859208" cy="3772389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151692" y="11550709"/>
            <a:ext cx="8859208" cy="5579347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0897368" y="12302009"/>
            <a:ext cx="8859208" cy="2993409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0381790" y="11550709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151692" y="17658608"/>
            <a:ext cx="8859208" cy="2125479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0897368" y="15825724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7"/>
          </p:nvPr>
        </p:nvSpPr>
        <p:spPr>
          <a:xfrm>
            <a:off x="20381790" y="15825724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8513752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2" pos="952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mørk oppsett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165378" y="4901765"/>
            <a:ext cx="23171618" cy="1065684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5400" b="0">
                <a:solidFill>
                  <a:schemeClr val="tx1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165377" y="6243212"/>
            <a:ext cx="23171619" cy="562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28">
                <a:solidFill>
                  <a:schemeClr val="tx1"/>
                </a:solidFill>
              </a:defRPr>
            </a:lvl1pPr>
            <a:lvl2pPr marL="254576" indent="0" algn="ctr">
              <a:buNone/>
              <a:defRPr sz="1114"/>
            </a:lvl2pPr>
            <a:lvl3pPr marL="509152" indent="0" algn="ctr">
              <a:buNone/>
              <a:defRPr sz="1003"/>
            </a:lvl3pPr>
            <a:lvl4pPr marL="763727" indent="0" algn="ctr">
              <a:buNone/>
              <a:defRPr sz="891"/>
            </a:lvl4pPr>
            <a:lvl5pPr marL="1018303" indent="0" algn="ctr">
              <a:buNone/>
              <a:defRPr sz="891"/>
            </a:lvl5pPr>
            <a:lvl6pPr marL="1272879" indent="0" algn="ctr">
              <a:buNone/>
              <a:defRPr sz="891"/>
            </a:lvl6pPr>
            <a:lvl7pPr marL="1527455" indent="0" algn="ctr">
              <a:buNone/>
              <a:defRPr sz="891"/>
            </a:lvl7pPr>
            <a:lvl8pPr marL="1782031" indent="0" algn="ctr">
              <a:buNone/>
              <a:defRPr sz="891"/>
            </a:lvl8pPr>
            <a:lvl9pPr marL="2036607" indent="0" algn="ctr">
              <a:buNone/>
              <a:defRPr sz="891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151692" y="7361913"/>
            <a:ext cx="18521757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2354484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3</a:t>
            </a:r>
            <a:endParaRPr lang="nb-NO" dirty="0"/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151692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1</a:t>
            </a:r>
            <a:endParaRPr lang="nb-NO" dirty="0"/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233953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2</a:t>
            </a:r>
            <a:endParaRPr lang="nb-NO" dirty="0"/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151692" y="11591231"/>
            <a:ext cx="8859208" cy="5538825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0355283" y="11591230"/>
            <a:ext cx="9318166" cy="3704188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0017832" y="7361913"/>
            <a:ext cx="9223166" cy="7933505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151692" y="17401012"/>
            <a:ext cx="8859208" cy="2383076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0355284" y="15566374"/>
            <a:ext cx="18885714" cy="421771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5125697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2" pos="952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mørk - helt farget">
    <p:bg>
      <p:bgPr>
        <a:solidFill>
          <a:srgbClr val="0043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129749" y="3904239"/>
            <a:ext cx="22791612" cy="1065684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4667" b="0"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129749" y="5245686"/>
            <a:ext cx="22791612" cy="562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28">
                <a:solidFill>
                  <a:schemeClr val="bg1"/>
                </a:solidFill>
              </a:defRPr>
            </a:lvl1pPr>
            <a:lvl2pPr marL="254576" indent="0" algn="ctr">
              <a:buNone/>
              <a:defRPr sz="1114"/>
            </a:lvl2pPr>
            <a:lvl3pPr marL="509152" indent="0" algn="ctr">
              <a:buNone/>
              <a:defRPr sz="1003"/>
            </a:lvl3pPr>
            <a:lvl4pPr marL="763727" indent="0" algn="ctr">
              <a:buNone/>
              <a:defRPr sz="891"/>
            </a:lvl4pPr>
            <a:lvl5pPr marL="1018303" indent="0" algn="ctr">
              <a:buNone/>
              <a:defRPr sz="891"/>
            </a:lvl5pPr>
            <a:lvl6pPr marL="1272879" indent="0" algn="ctr">
              <a:buNone/>
              <a:defRPr sz="891"/>
            </a:lvl6pPr>
            <a:lvl7pPr marL="1527455" indent="0" algn="ctr">
              <a:buNone/>
              <a:defRPr sz="891"/>
            </a:lvl7pPr>
            <a:lvl8pPr marL="1782031" indent="0" algn="ctr">
              <a:buNone/>
              <a:defRPr sz="891"/>
            </a:lvl8pPr>
            <a:lvl9pPr marL="2036607" indent="0" algn="ctr">
              <a:buNone/>
              <a:defRPr sz="891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151692" y="7307934"/>
            <a:ext cx="8859208" cy="5453981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23544848" y="20055041"/>
            <a:ext cx="5696150" cy="107279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Logo 3</a:t>
            </a:r>
            <a:endParaRPr lang="nb-NO" dirty="0"/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151692" y="20055041"/>
            <a:ext cx="5696150" cy="107279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Logo 1</a:t>
            </a:r>
            <a:endParaRPr lang="nb-NO" dirty="0"/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2339538" y="20055041"/>
            <a:ext cx="5696150" cy="107279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Logo 2</a:t>
            </a:r>
            <a:endParaRPr lang="nb-NO" dirty="0"/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0897368" y="7307934"/>
            <a:ext cx="8859208" cy="5453981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1"/>
          </p:nvPr>
        </p:nvSpPr>
        <p:spPr>
          <a:xfrm>
            <a:off x="20381790" y="7307934"/>
            <a:ext cx="8859208" cy="392612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151692" y="13171693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0897368" y="13171693"/>
            <a:ext cx="8859208" cy="2123725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0381790" y="11550709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151692" y="17658608"/>
            <a:ext cx="8859208" cy="2125479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0897368" y="15825724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7"/>
          </p:nvPr>
        </p:nvSpPr>
        <p:spPr>
          <a:xfrm>
            <a:off x="20381790" y="15825724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787106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2" pos="952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mørk oppsett E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165378" y="4901765"/>
            <a:ext cx="23171618" cy="1065684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4667" b="0">
                <a:solidFill>
                  <a:schemeClr val="tx1"/>
                </a:solidFill>
              </a:defRPr>
            </a:lvl1pPr>
          </a:lstStyle>
          <a:p>
            <a:r>
              <a:rPr lang="nb-NO" dirty="0" smtClean="0"/>
              <a:t>Klikk </a:t>
            </a:r>
            <a:r>
              <a:rPr lang="nb-NO" dirty="0" smtClean="0"/>
              <a:t>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165377" y="6243212"/>
            <a:ext cx="23171619" cy="562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28">
                <a:solidFill>
                  <a:schemeClr val="tx1"/>
                </a:solidFill>
              </a:defRPr>
            </a:lvl1pPr>
            <a:lvl2pPr marL="254576" indent="0" algn="ctr">
              <a:buNone/>
              <a:defRPr sz="1114"/>
            </a:lvl2pPr>
            <a:lvl3pPr marL="509152" indent="0" algn="ctr">
              <a:buNone/>
              <a:defRPr sz="1003"/>
            </a:lvl3pPr>
            <a:lvl4pPr marL="763727" indent="0" algn="ctr">
              <a:buNone/>
              <a:defRPr sz="891"/>
            </a:lvl4pPr>
            <a:lvl5pPr marL="1018303" indent="0" algn="ctr">
              <a:buNone/>
              <a:defRPr sz="891"/>
            </a:lvl5pPr>
            <a:lvl6pPr marL="1272879" indent="0" algn="ctr">
              <a:buNone/>
              <a:defRPr sz="891"/>
            </a:lvl6pPr>
            <a:lvl7pPr marL="1527455" indent="0" algn="ctr">
              <a:buNone/>
              <a:defRPr sz="891"/>
            </a:lvl7pPr>
            <a:lvl8pPr marL="1782031" indent="0" algn="ctr">
              <a:buNone/>
              <a:defRPr sz="891"/>
            </a:lvl8pPr>
            <a:lvl9pPr marL="2036607" indent="0" algn="ctr">
              <a:buNone/>
              <a:defRPr sz="891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068565" y="7361913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2354484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3</a:t>
            </a:r>
            <a:endParaRPr lang="nb-NO" dirty="0"/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151692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1</a:t>
            </a:r>
            <a:endParaRPr lang="nb-NO" dirty="0"/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233953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2</a:t>
            </a:r>
            <a:endParaRPr lang="nb-NO" dirty="0"/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0814241" y="7361913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1"/>
          </p:nvPr>
        </p:nvSpPr>
        <p:spPr>
          <a:xfrm>
            <a:off x="20298663" y="7361913"/>
            <a:ext cx="8859208" cy="3350571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151692" y="11591231"/>
            <a:ext cx="8859208" cy="5538825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0814241" y="11591230"/>
            <a:ext cx="8859208" cy="3704188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0381790" y="10983439"/>
            <a:ext cx="8859208" cy="4525634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151692" y="17401012"/>
            <a:ext cx="8859208" cy="2383076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0814241" y="15566374"/>
            <a:ext cx="8859208" cy="421771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7"/>
          </p:nvPr>
        </p:nvSpPr>
        <p:spPr>
          <a:xfrm>
            <a:off x="20381790" y="15825724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98414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2" pos="952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mørk oppsett 2 E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165378" y="4901765"/>
            <a:ext cx="23171618" cy="1065684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5400" b="0">
                <a:solidFill>
                  <a:schemeClr val="tx1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165377" y="6243212"/>
            <a:ext cx="23171619" cy="562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28">
                <a:solidFill>
                  <a:schemeClr val="tx1"/>
                </a:solidFill>
              </a:defRPr>
            </a:lvl1pPr>
            <a:lvl2pPr marL="254576" indent="0" algn="ctr">
              <a:buNone/>
              <a:defRPr sz="1114"/>
            </a:lvl2pPr>
            <a:lvl3pPr marL="509152" indent="0" algn="ctr">
              <a:buNone/>
              <a:defRPr sz="1003"/>
            </a:lvl3pPr>
            <a:lvl4pPr marL="763727" indent="0" algn="ctr">
              <a:buNone/>
              <a:defRPr sz="891"/>
            </a:lvl4pPr>
            <a:lvl5pPr marL="1018303" indent="0" algn="ctr">
              <a:buNone/>
              <a:defRPr sz="891"/>
            </a:lvl5pPr>
            <a:lvl6pPr marL="1272879" indent="0" algn="ctr">
              <a:buNone/>
              <a:defRPr sz="891"/>
            </a:lvl6pPr>
            <a:lvl7pPr marL="1527455" indent="0" algn="ctr">
              <a:buNone/>
              <a:defRPr sz="891"/>
            </a:lvl7pPr>
            <a:lvl8pPr marL="1782031" indent="0" algn="ctr">
              <a:buNone/>
              <a:defRPr sz="891"/>
            </a:lvl8pPr>
            <a:lvl9pPr marL="2036607" indent="0" algn="ctr">
              <a:buNone/>
              <a:defRPr sz="891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151692" y="7361913"/>
            <a:ext cx="18521757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2354484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3</a:t>
            </a:r>
            <a:endParaRPr lang="nb-NO" dirty="0"/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151692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1</a:t>
            </a:r>
            <a:endParaRPr lang="nb-NO" dirty="0"/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233953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2</a:t>
            </a:r>
            <a:endParaRPr lang="nb-NO" dirty="0"/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151692" y="11591231"/>
            <a:ext cx="8859208" cy="5538825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0355283" y="11591230"/>
            <a:ext cx="9318166" cy="3704188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0017832" y="7361913"/>
            <a:ext cx="9223166" cy="7933505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151692" y="17401012"/>
            <a:ext cx="8859208" cy="2383076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0355284" y="15566374"/>
            <a:ext cx="18885714" cy="421771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4134792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2" pos="952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mørk - helt farget ENG">
    <p:bg>
      <p:bgPr>
        <a:solidFill>
          <a:srgbClr val="0043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129749" y="3904239"/>
            <a:ext cx="22791612" cy="1065684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4667" b="0"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129749" y="5245686"/>
            <a:ext cx="22791612" cy="562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28">
                <a:solidFill>
                  <a:schemeClr val="bg1"/>
                </a:solidFill>
              </a:defRPr>
            </a:lvl1pPr>
            <a:lvl2pPr marL="254576" indent="0" algn="ctr">
              <a:buNone/>
              <a:defRPr sz="1114"/>
            </a:lvl2pPr>
            <a:lvl3pPr marL="509152" indent="0" algn="ctr">
              <a:buNone/>
              <a:defRPr sz="1003"/>
            </a:lvl3pPr>
            <a:lvl4pPr marL="763727" indent="0" algn="ctr">
              <a:buNone/>
              <a:defRPr sz="891"/>
            </a:lvl4pPr>
            <a:lvl5pPr marL="1018303" indent="0" algn="ctr">
              <a:buNone/>
              <a:defRPr sz="891"/>
            </a:lvl5pPr>
            <a:lvl6pPr marL="1272879" indent="0" algn="ctr">
              <a:buNone/>
              <a:defRPr sz="891"/>
            </a:lvl6pPr>
            <a:lvl7pPr marL="1527455" indent="0" algn="ctr">
              <a:buNone/>
              <a:defRPr sz="891"/>
            </a:lvl7pPr>
            <a:lvl8pPr marL="1782031" indent="0" algn="ctr">
              <a:buNone/>
              <a:defRPr sz="891"/>
            </a:lvl8pPr>
            <a:lvl9pPr marL="2036607" indent="0" algn="ctr">
              <a:buNone/>
              <a:defRPr sz="891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151692" y="7307934"/>
            <a:ext cx="8859208" cy="5453981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23544848" y="20055041"/>
            <a:ext cx="5696150" cy="107279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Logo 3</a:t>
            </a:r>
            <a:endParaRPr lang="nb-NO" dirty="0"/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151692" y="20055041"/>
            <a:ext cx="5696150" cy="107279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Logo 1</a:t>
            </a:r>
            <a:endParaRPr lang="nb-NO" dirty="0"/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2339538" y="20055041"/>
            <a:ext cx="5696150" cy="107279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Logo 2</a:t>
            </a:r>
            <a:endParaRPr lang="nb-NO" dirty="0"/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0897368" y="7307934"/>
            <a:ext cx="8859208" cy="5453981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1"/>
          </p:nvPr>
        </p:nvSpPr>
        <p:spPr>
          <a:xfrm>
            <a:off x="20381790" y="7307934"/>
            <a:ext cx="8859208" cy="392612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151692" y="13171693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0897368" y="13171693"/>
            <a:ext cx="8859208" cy="2123725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0381790" y="11550709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151692" y="17658608"/>
            <a:ext cx="8859208" cy="2125479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0897368" y="15825724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7"/>
          </p:nvPr>
        </p:nvSpPr>
        <p:spPr>
          <a:xfrm>
            <a:off x="20381790" y="15825724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9810306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2" pos="952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lys - oppset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tel 2"/>
          <p:cNvSpPr>
            <a:spLocks noGrp="1"/>
          </p:cNvSpPr>
          <p:nvPr>
            <p:ph type="subTitle" idx="1"/>
          </p:nvPr>
        </p:nvSpPr>
        <p:spPr>
          <a:xfrm>
            <a:off x="4165377" y="6243212"/>
            <a:ext cx="23171619" cy="562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28">
                <a:solidFill>
                  <a:schemeClr val="tx1"/>
                </a:solidFill>
              </a:defRPr>
            </a:lvl1pPr>
            <a:lvl2pPr marL="254576" indent="0" algn="ctr">
              <a:buNone/>
              <a:defRPr sz="1114"/>
            </a:lvl2pPr>
            <a:lvl3pPr marL="509152" indent="0" algn="ctr">
              <a:buNone/>
              <a:defRPr sz="1003"/>
            </a:lvl3pPr>
            <a:lvl4pPr marL="763727" indent="0" algn="ctr">
              <a:buNone/>
              <a:defRPr sz="891"/>
            </a:lvl4pPr>
            <a:lvl5pPr marL="1018303" indent="0" algn="ctr">
              <a:buNone/>
              <a:defRPr sz="891"/>
            </a:lvl5pPr>
            <a:lvl6pPr marL="1272879" indent="0" algn="ctr">
              <a:buNone/>
              <a:defRPr sz="891"/>
            </a:lvl6pPr>
            <a:lvl7pPr marL="1527455" indent="0" algn="ctr">
              <a:buNone/>
              <a:defRPr sz="891"/>
            </a:lvl7pPr>
            <a:lvl8pPr marL="1782031" indent="0" algn="ctr">
              <a:buNone/>
              <a:defRPr sz="891"/>
            </a:lvl8pPr>
            <a:lvl9pPr marL="2036607" indent="0" algn="ctr">
              <a:buNone/>
              <a:defRPr sz="891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11"/>
          </p:nvPr>
        </p:nvSpPr>
        <p:spPr>
          <a:xfrm>
            <a:off x="1068565" y="7361913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7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2354484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3</a:t>
            </a:r>
            <a:endParaRPr lang="nb-NO" dirty="0"/>
          </a:p>
        </p:txBody>
      </p:sp>
      <p:sp>
        <p:nvSpPr>
          <p:cNvPr id="8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151692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1</a:t>
            </a:r>
            <a:endParaRPr lang="nb-NO" dirty="0"/>
          </a:p>
        </p:txBody>
      </p:sp>
      <p:sp>
        <p:nvSpPr>
          <p:cNvPr id="9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233953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2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20"/>
          </p:nvPr>
        </p:nvSpPr>
        <p:spPr>
          <a:xfrm>
            <a:off x="10814241" y="7361913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1" name="Plassholder for innhold 5"/>
          <p:cNvSpPr>
            <a:spLocks noGrp="1"/>
          </p:cNvSpPr>
          <p:nvPr>
            <p:ph sz="quarter" idx="21"/>
          </p:nvPr>
        </p:nvSpPr>
        <p:spPr>
          <a:xfrm>
            <a:off x="20298663" y="7361913"/>
            <a:ext cx="8859208" cy="3350571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22"/>
          </p:nvPr>
        </p:nvSpPr>
        <p:spPr>
          <a:xfrm>
            <a:off x="1151692" y="11591231"/>
            <a:ext cx="8859208" cy="5538825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3"/>
          </p:nvPr>
        </p:nvSpPr>
        <p:spPr>
          <a:xfrm>
            <a:off x="10814241" y="11591230"/>
            <a:ext cx="8859208" cy="3704188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4" name="Plassholder for innhold 5"/>
          <p:cNvSpPr>
            <a:spLocks noGrp="1"/>
          </p:cNvSpPr>
          <p:nvPr>
            <p:ph sz="quarter" idx="24"/>
          </p:nvPr>
        </p:nvSpPr>
        <p:spPr>
          <a:xfrm>
            <a:off x="20381790" y="10983439"/>
            <a:ext cx="8859208" cy="4525634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5" name="Plassholder for innhold 5"/>
          <p:cNvSpPr>
            <a:spLocks noGrp="1"/>
          </p:cNvSpPr>
          <p:nvPr>
            <p:ph sz="quarter" idx="25"/>
          </p:nvPr>
        </p:nvSpPr>
        <p:spPr>
          <a:xfrm>
            <a:off x="1151692" y="17401012"/>
            <a:ext cx="8859208" cy="2383076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6"/>
          </p:nvPr>
        </p:nvSpPr>
        <p:spPr>
          <a:xfrm>
            <a:off x="10814241" y="15566374"/>
            <a:ext cx="8859208" cy="421771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7"/>
          </p:nvPr>
        </p:nvSpPr>
        <p:spPr>
          <a:xfrm>
            <a:off x="20381790" y="15825724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8" name="Tittel 1"/>
          <p:cNvSpPr>
            <a:spLocks noGrp="1"/>
          </p:cNvSpPr>
          <p:nvPr>
            <p:ph type="ctrTitle"/>
          </p:nvPr>
        </p:nvSpPr>
        <p:spPr>
          <a:xfrm>
            <a:off x="4165378" y="4901765"/>
            <a:ext cx="23171618" cy="1065684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4667" b="0">
                <a:solidFill>
                  <a:schemeClr val="tx1"/>
                </a:solidFill>
              </a:defRPr>
            </a:lvl1pPr>
          </a:lstStyle>
          <a:p>
            <a:r>
              <a:rPr lang="nb-NO" dirty="0" smtClean="0"/>
              <a:t>Klikk </a:t>
            </a:r>
            <a:r>
              <a:rPr lang="nb-NO" dirty="0" smtClean="0"/>
              <a:t>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6997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lys - oppset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1"/>
          <p:cNvSpPr txBox="1">
            <a:spLocks/>
          </p:cNvSpPr>
          <p:nvPr userDrawn="1"/>
        </p:nvSpPr>
        <p:spPr>
          <a:xfrm>
            <a:off x="4165378" y="4901765"/>
            <a:ext cx="23171618" cy="1065684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50915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6" name="Undertittel 2"/>
          <p:cNvSpPr>
            <a:spLocks noGrp="1"/>
          </p:cNvSpPr>
          <p:nvPr>
            <p:ph type="subTitle" idx="1"/>
          </p:nvPr>
        </p:nvSpPr>
        <p:spPr>
          <a:xfrm>
            <a:off x="4165377" y="6243212"/>
            <a:ext cx="23171619" cy="562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28">
                <a:solidFill>
                  <a:schemeClr val="tx1"/>
                </a:solidFill>
              </a:defRPr>
            </a:lvl1pPr>
            <a:lvl2pPr marL="254576" indent="0" algn="ctr">
              <a:buNone/>
              <a:defRPr sz="1114"/>
            </a:lvl2pPr>
            <a:lvl3pPr marL="509152" indent="0" algn="ctr">
              <a:buNone/>
              <a:defRPr sz="1003"/>
            </a:lvl3pPr>
            <a:lvl4pPr marL="763727" indent="0" algn="ctr">
              <a:buNone/>
              <a:defRPr sz="891"/>
            </a:lvl4pPr>
            <a:lvl5pPr marL="1018303" indent="0" algn="ctr">
              <a:buNone/>
              <a:defRPr sz="891"/>
            </a:lvl5pPr>
            <a:lvl6pPr marL="1272879" indent="0" algn="ctr">
              <a:buNone/>
              <a:defRPr sz="891"/>
            </a:lvl6pPr>
            <a:lvl7pPr marL="1527455" indent="0" algn="ctr">
              <a:buNone/>
              <a:defRPr sz="891"/>
            </a:lvl7pPr>
            <a:lvl8pPr marL="1782031" indent="0" algn="ctr">
              <a:buNone/>
              <a:defRPr sz="891"/>
            </a:lvl8pPr>
            <a:lvl9pPr marL="2036607" indent="0" algn="ctr">
              <a:buNone/>
              <a:defRPr sz="891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7" name="Plassholder for innhold 5"/>
          <p:cNvSpPr>
            <a:spLocks noGrp="1"/>
          </p:cNvSpPr>
          <p:nvPr>
            <p:ph sz="quarter" idx="11"/>
          </p:nvPr>
        </p:nvSpPr>
        <p:spPr>
          <a:xfrm>
            <a:off x="1151692" y="7361913"/>
            <a:ext cx="18521757" cy="395836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8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2354484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3</a:t>
            </a:r>
            <a:endParaRPr lang="nb-NO" dirty="0"/>
          </a:p>
        </p:txBody>
      </p:sp>
      <p:sp>
        <p:nvSpPr>
          <p:cNvPr id="9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151692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1</a:t>
            </a:r>
            <a:endParaRPr lang="nb-NO" dirty="0"/>
          </a:p>
        </p:txBody>
      </p:sp>
      <p:sp>
        <p:nvSpPr>
          <p:cNvPr id="10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2339538" y="20055041"/>
            <a:ext cx="5696150" cy="10727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dirty="0" smtClean="0"/>
              <a:t>Logo 2</a:t>
            </a:r>
            <a:endParaRPr lang="nb-NO" dirty="0"/>
          </a:p>
        </p:txBody>
      </p:sp>
      <p:sp>
        <p:nvSpPr>
          <p:cNvPr id="11" name="Plassholder for innhold 5"/>
          <p:cNvSpPr>
            <a:spLocks noGrp="1"/>
          </p:cNvSpPr>
          <p:nvPr>
            <p:ph sz="quarter" idx="22"/>
          </p:nvPr>
        </p:nvSpPr>
        <p:spPr>
          <a:xfrm>
            <a:off x="1151692" y="11591231"/>
            <a:ext cx="8859208" cy="5538825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23"/>
          </p:nvPr>
        </p:nvSpPr>
        <p:spPr>
          <a:xfrm>
            <a:off x="10355283" y="11591230"/>
            <a:ext cx="9318166" cy="3704188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4"/>
          </p:nvPr>
        </p:nvSpPr>
        <p:spPr>
          <a:xfrm>
            <a:off x="20017832" y="7361913"/>
            <a:ext cx="9223166" cy="7933505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4" name="Plassholder for innhold 5"/>
          <p:cNvSpPr>
            <a:spLocks noGrp="1"/>
          </p:cNvSpPr>
          <p:nvPr>
            <p:ph sz="quarter" idx="25"/>
          </p:nvPr>
        </p:nvSpPr>
        <p:spPr>
          <a:xfrm>
            <a:off x="1151692" y="17401012"/>
            <a:ext cx="8859208" cy="2383076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5" name="Plassholder for innhold 5"/>
          <p:cNvSpPr>
            <a:spLocks noGrp="1"/>
          </p:cNvSpPr>
          <p:nvPr>
            <p:ph sz="quarter" idx="26"/>
          </p:nvPr>
        </p:nvSpPr>
        <p:spPr>
          <a:xfrm>
            <a:off x="10355284" y="15566374"/>
            <a:ext cx="18885714" cy="4217713"/>
          </a:xfrm>
        </p:spPr>
        <p:txBody>
          <a:bodyPr>
            <a:normAutofit/>
          </a:bodyPr>
          <a:lstStyle>
            <a:lvl1pPr marL="0" indent="0">
              <a:buNone/>
              <a:defRPr sz="2828"/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59314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L lys - hel farge">
    <p:bg>
      <p:bgPr>
        <a:solidFill>
          <a:srgbClr val="00B6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799012" y="4204216"/>
            <a:ext cx="20319772" cy="1065684"/>
          </a:xfrm>
        </p:spPr>
        <p:txBody>
          <a:bodyPr lIns="0" tIns="0" rIns="0" bIns="0" anchor="ctr">
            <a:normAutofit/>
          </a:bodyPr>
          <a:lstStyle>
            <a:lvl1pPr algn="l">
              <a:lnSpc>
                <a:spcPct val="100000"/>
              </a:lnSpc>
              <a:defRPr sz="5400" b="0"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799012" y="5586552"/>
            <a:ext cx="20274040" cy="562462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28">
                <a:solidFill>
                  <a:schemeClr val="bg1"/>
                </a:solidFill>
              </a:defRPr>
            </a:lvl1pPr>
            <a:lvl2pPr marL="254576" indent="0" algn="ctr">
              <a:buNone/>
              <a:defRPr sz="1114"/>
            </a:lvl2pPr>
            <a:lvl3pPr marL="509152" indent="0" algn="ctr">
              <a:buNone/>
              <a:defRPr sz="1003"/>
            </a:lvl3pPr>
            <a:lvl4pPr marL="763727" indent="0" algn="ctr">
              <a:buNone/>
              <a:defRPr sz="891"/>
            </a:lvl4pPr>
            <a:lvl5pPr marL="1018303" indent="0" algn="ctr">
              <a:buNone/>
              <a:defRPr sz="891"/>
            </a:lvl5pPr>
            <a:lvl6pPr marL="1272879" indent="0" algn="ctr">
              <a:buNone/>
              <a:defRPr sz="891"/>
            </a:lvl6pPr>
            <a:lvl7pPr marL="1527455" indent="0" algn="ctr">
              <a:buNone/>
              <a:defRPr sz="891"/>
            </a:lvl7pPr>
            <a:lvl8pPr marL="1782031" indent="0" algn="ctr">
              <a:buNone/>
              <a:defRPr sz="891"/>
            </a:lvl8pPr>
            <a:lvl9pPr marL="2036607" indent="0" algn="ctr">
              <a:buNone/>
              <a:defRPr sz="891"/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sp>
        <p:nvSpPr>
          <p:cNvPr id="10" name="Plassholder for innhold 5"/>
          <p:cNvSpPr>
            <a:spLocks noGrp="1"/>
          </p:cNvSpPr>
          <p:nvPr>
            <p:ph sz="quarter" idx="11"/>
          </p:nvPr>
        </p:nvSpPr>
        <p:spPr>
          <a:xfrm>
            <a:off x="1151692" y="7462656"/>
            <a:ext cx="8859208" cy="3771401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0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23544848" y="20055041"/>
            <a:ext cx="5696150" cy="107279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Logo 3</a:t>
            </a:r>
            <a:endParaRPr lang="nb-NO" dirty="0"/>
          </a:p>
        </p:txBody>
      </p:sp>
      <p:sp>
        <p:nvSpPr>
          <p:cNvPr id="21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1151692" y="20055041"/>
            <a:ext cx="5696150" cy="107279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Logo 1</a:t>
            </a:r>
            <a:endParaRPr lang="nb-NO" dirty="0"/>
          </a:p>
        </p:txBody>
      </p:sp>
      <p:sp>
        <p:nvSpPr>
          <p:cNvPr id="22" name="Plassholder for bilde 4"/>
          <p:cNvSpPr>
            <a:spLocks noGrp="1"/>
          </p:cNvSpPr>
          <p:nvPr>
            <p:ph type="pic" sz="quarter" idx="16" hasCustomPrompt="1"/>
          </p:nvPr>
        </p:nvSpPr>
        <p:spPr>
          <a:xfrm>
            <a:off x="12339538" y="20055041"/>
            <a:ext cx="5696150" cy="1072794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Logo 2</a:t>
            </a:r>
            <a:endParaRPr lang="nb-NO" dirty="0"/>
          </a:p>
        </p:txBody>
      </p:sp>
      <p:sp>
        <p:nvSpPr>
          <p:cNvPr id="13" name="Plassholder for innhold 5"/>
          <p:cNvSpPr>
            <a:spLocks noGrp="1"/>
          </p:cNvSpPr>
          <p:nvPr>
            <p:ph sz="quarter" idx="20"/>
          </p:nvPr>
        </p:nvSpPr>
        <p:spPr>
          <a:xfrm>
            <a:off x="10897368" y="7462656"/>
            <a:ext cx="8859208" cy="4309047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6" name="Plassholder for innhold 5"/>
          <p:cNvSpPr>
            <a:spLocks noGrp="1"/>
          </p:cNvSpPr>
          <p:nvPr>
            <p:ph sz="quarter" idx="21"/>
          </p:nvPr>
        </p:nvSpPr>
        <p:spPr>
          <a:xfrm>
            <a:off x="20381790" y="7461668"/>
            <a:ext cx="8859208" cy="3772389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7" name="Plassholder for innhold 5"/>
          <p:cNvSpPr>
            <a:spLocks noGrp="1"/>
          </p:cNvSpPr>
          <p:nvPr>
            <p:ph sz="quarter" idx="22"/>
          </p:nvPr>
        </p:nvSpPr>
        <p:spPr>
          <a:xfrm>
            <a:off x="1151692" y="11550709"/>
            <a:ext cx="8859208" cy="5579347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8" name="Plassholder for innhold 5"/>
          <p:cNvSpPr>
            <a:spLocks noGrp="1"/>
          </p:cNvSpPr>
          <p:nvPr>
            <p:ph sz="quarter" idx="23"/>
          </p:nvPr>
        </p:nvSpPr>
        <p:spPr>
          <a:xfrm>
            <a:off x="10897368" y="12302009"/>
            <a:ext cx="8859208" cy="2993409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19" name="Plassholder for innhold 5"/>
          <p:cNvSpPr>
            <a:spLocks noGrp="1"/>
          </p:cNvSpPr>
          <p:nvPr>
            <p:ph sz="quarter" idx="24"/>
          </p:nvPr>
        </p:nvSpPr>
        <p:spPr>
          <a:xfrm>
            <a:off x="20381790" y="11550709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3" name="Plassholder for innhold 5"/>
          <p:cNvSpPr>
            <a:spLocks noGrp="1"/>
          </p:cNvSpPr>
          <p:nvPr>
            <p:ph sz="quarter" idx="25"/>
          </p:nvPr>
        </p:nvSpPr>
        <p:spPr>
          <a:xfrm>
            <a:off x="1151692" y="17658608"/>
            <a:ext cx="8859208" cy="2125479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4" name="Plassholder for innhold 5"/>
          <p:cNvSpPr>
            <a:spLocks noGrp="1"/>
          </p:cNvSpPr>
          <p:nvPr>
            <p:ph sz="quarter" idx="26"/>
          </p:nvPr>
        </p:nvSpPr>
        <p:spPr>
          <a:xfrm>
            <a:off x="10897368" y="15825724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  <p:sp>
        <p:nvSpPr>
          <p:cNvPr id="25" name="Plassholder for innhold 5"/>
          <p:cNvSpPr>
            <a:spLocks noGrp="1"/>
          </p:cNvSpPr>
          <p:nvPr>
            <p:ph sz="quarter" idx="27"/>
          </p:nvPr>
        </p:nvSpPr>
        <p:spPr>
          <a:xfrm>
            <a:off x="20381790" y="15825724"/>
            <a:ext cx="8859208" cy="3958363"/>
          </a:xfrm>
        </p:spPr>
        <p:txBody>
          <a:bodyPr>
            <a:normAutofit/>
          </a:bodyPr>
          <a:lstStyle>
            <a:lvl1pPr marL="0" indent="0">
              <a:buNone/>
              <a:defRPr sz="2828">
                <a:solidFill>
                  <a:schemeClr val="bg1"/>
                </a:solidFill>
              </a:defRPr>
            </a:lvl1pPr>
            <a:lvl2pPr marL="254576" indent="0">
              <a:buNone/>
              <a:defRPr sz="2828"/>
            </a:lvl2pPr>
            <a:lvl3pPr marL="509152" indent="0">
              <a:buNone/>
              <a:defRPr sz="2828"/>
            </a:lvl3pPr>
            <a:lvl4pPr marL="763727" indent="0">
              <a:buNone/>
              <a:defRPr sz="2828"/>
            </a:lvl4pPr>
            <a:lvl5pPr marL="1018303" indent="0">
              <a:buNone/>
              <a:defRPr sz="2828"/>
            </a:lvl5pPr>
          </a:lstStyle>
          <a:p>
            <a:pPr lvl="0"/>
            <a:r>
              <a:rPr lang="nb-NO" dirty="0" smtClean="0"/>
              <a:t>Rediger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806653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6735">
          <p15:clr>
            <a:srgbClr val="FBAE40"/>
          </p15:clr>
        </p15:guide>
        <p15:guide id="2" pos="952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992742" y="-1"/>
            <a:ext cx="27100180" cy="42093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2013690" y="8633360"/>
            <a:ext cx="27102870" cy="1134107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013912" y="19980502"/>
            <a:ext cx="13028407" cy="14031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557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29114432" y="19974434"/>
            <a:ext cx="1116153" cy="14031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557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Rektangel 3"/>
          <p:cNvSpPr/>
          <p:nvPr userDrawn="1"/>
        </p:nvSpPr>
        <p:spPr>
          <a:xfrm>
            <a:off x="-23750" y="-1"/>
            <a:ext cx="30264038" cy="46599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954" r="34217" b="16126"/>
          <a:stretch/>
        </p:blipFill>
        <p:spPr>
          <a:xfrm>
            <a:off x="23117037" y="-1"/>
            <a:ext cx="7117541" cy="4631377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04" y="965880"/>
            <a:ext cx="8619999" cy="2242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25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2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509152" rtl="0" eaLnBrk="1" latinLnBrk="0" hangingPunct="1">
        <a:lnSpc>
          <a:spcPct val="100000"/>
        </a:lnSpc>
        <a:spcBef>
          <a:spcPct val="0"/>
        </a:spcBef>
        <a:buNone/>
        <a:defRPr sz="5091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90932" indent="-190932" algn="l" defTabSz="509152" rtl="0" eaLnBrk="1" latinLnBrk="0" hangingPunct="1">
        <a:lnSpc>
          <a:spcPct val="100000"/>
        </a:lnSpc>
        <a:spcBef>
          <a:spcPts val="557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n-lt"/>
          <a:ea typeface="+mn-ea"/>
          <a:cs typeface="+mn-cs"/>
        </a:defRPr>
      </a:lvl1pPr>
      <a:lvl2pPr marL="381864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636439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891015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145591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400167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6pPr>
      <a:lvl7pPr marL="1654743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7pPr>
      <a:lvl8pPr marL="1909319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8pPr>
      <a:lvl9pPr marL="2163894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1pPr>
      <a:lvl2pPr marL="254576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2pPr>
      <a:lvl3pPr marL="509152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3pPr>
      <a:lvl4pPr marL="763727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4pPr>
      <a:lvl5pPr marL="1018303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5pPr>
      <a:lvl6pPr marL="1272879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6pPr>
      <a:lvl7pPr marL="1527455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7pPr>
      <a:lvl8pPr marL="1782031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8pPr>
      <a:lvl9pPr marL="2036607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992742" y="-1"/>
            <a:ext cx="27100180" cy="42093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2013690" y="8633360"/>
            <a:ext cx="27102870" cy="1134107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013912" y="19980502"/>
            <a:ext cx="13028407" cy="14031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557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29114432" y="19974434"/>
            <a:ext cx="1116153" cy="14031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557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4" name="Rektangel 3"/>
          <p:cNvSpPr/>
          <p:nvPr userDrawn="1"/>
        </p:nvSpPr>
        <p:spPr>
          <a:xfrm>
            <a:off x="-23750" y="-1"/>
            <a:ext cx="30264038" cy="46599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954" r="34217" b="16126"/>
          <a:stretch/>
        </p:blipFill>
        <p:spPr>
          <a:xfrm>
            <a:off x="23117037" y="-1"/>
            <a:ext cx="7117541" cy="4631377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955" y="965880"/>
            <a:ext cx="7794896" cy="2242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641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509152" rtl="0" eaLnBrk="1" latinLnBrk="0" hangingPunct="1">
        <a:lnSpc>
          <a:spcPct val="100000"/>
        </a:lnSpc>
        <a:spcBef>
          <a:spcPct val="0"/>
        </a:spcBef>
        <a:buNone/>
        <a:defRPr sz="5091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90932" indent="-190932" algn="l" defTabSz="509152" rtl="0" eaLnBrk="1" latinLnBrk="0" hangingPunct="1">
        <a:lnSpc>
          <a:spcPct val="100000"/>
        </a:lnSpc>
        <a:spcBef>
          <a:spcPts val="557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n-lt"/>
          <a:ea typeface="+mn-ea"/>
          <a:cs typeface="+mn-cs"/>
        </a:defRPr>
      </a:lvl1pPr>
      <a:lvl2pPr marL="381864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636439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891015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145591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400167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6pPr>
      <a:lvl7pPr marL="1654743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7pPr>
      <a:lvl8pPr marL="1909319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8pPr>
      <a:lvl9pPr marL="2163894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1pPr>
      <a:lvl2pPr marL="254576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2pPr>
      <a:lvl3pPr marL="509152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3pPr>
      <a:lvl4pPr marL="763727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4pPr>
      <a:lvl5pPr marL="1018303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5pPr>
      <a:lvl6pPr marL="1272879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6pPr>
      <a:lvl7pPr marL="1527455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7pPr>
      <a:lvl8pPr marL="1782031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8pPr>
      <a:lvl9pPr marL="2036607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992742" y="-1"/>
            <a:ext cx="27100180" cy="42093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2013690" y="5189517"/>
            <a:ext cx="27102870" cy="1478492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013912" y="19980502"/>
            <a:ext cx="13028407" cy="14031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557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29114432" y="19974434"/>
            <a:ext cx="1116153" cy="14031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557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0230585" cy="4659935"/>
          </a:xfrm>
          <a:prstGeom prst="rect">
            <a:avLst/>
          </a:prstGeom>
        </p:spPr>
      </p:pic>
      <p:sp>
        <p:nvSpPr>
          <p:cNvPr id="8" name="Rektangel 7"/>
          <p:cNvSpPr/>
          <p:nvPr userDrawn="1"/>
        </p:nvSpPr>
        <p:spPr>
          <a:xfrm>
            <a:off x="-23750" y="-1"/>
            <a:ext cx="30264038" cy="4659935"/>
          </a:xfrm>
          <a:prstGeom prst="rect">
            <a:avLst/>
          </a:prstGeom>
          <a:solidFill>
            <a:srgbClr val="00B6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04" y="965880"/>
            <a:ext cx="8619999" cy="2242262"/>
          </a:xfrm>
          <a:prstGeom prst="rect">
            <a:avLst/>
          </a:prstGeom>
        </p:spPr>
      </p:pic>
      <p:pic>
        <p:nvPicPr>
          <p:cNvPr id="4" name="Bilde 3"/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40" r="24818" b="17215"/>
          <a:stretch/>
        </p:blipFill>
        <p:spPr>
          <a:xfrm>
            <a:off x="21701930" y="-9473"/>
            <a:ext cx="8562108" cy="4678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118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1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509152" rtl="0" eaLnBrk="1" latinLnBrk="0" hangingPunct="1">
        <a:lnSpc>
          <a:spcPct val="100000"/>
        </a:lnSpc>
        <a:spcBef>
          <a:spcPct val="0"/>
        </a:spcBef>
        <a:buNone/>
        <a:defRPr sz="5091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90932" indent="-190932" algn="l" defTabSz="509152" rtl="0" eaLnBrk="1" latinLnBrk="0" hangingPunct="1">
        <a:lnSpc>
          <a:spcPct val="100000"/>
        </a:lnSpc>
        <a:spcBef>
          <a:spcPts val="557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n-lt"/>
          <a:ea typeface="+mn-ea"/>
          <a:cs typeface="+mn-cs"/>
        </a:defRPr>
      </a:lvl1pPr>
      <a:lvl2pPr marL="381864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636439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891015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145591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400167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6pPr>
      <a:lvl7pPr marL="1654743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7pPr>
      <a:lvl8pPr marL="1909319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8pPr>
      <a:lvl9pPr marL="2163894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1pPr>
      <a:lvl2pPr marL="254576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2pPr>
      <a:lvl3pPr marL="509152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3pPr>
      <a:lvl4pPr marL="763727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4pPr>
      <a:lvl5pPr marL="1018303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5pPr>
      <a:lvl6pPr marL="1272879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6pPr>
      <a:lvl7pPr marL="1527455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7pPr>
      <a:lvl8pPr marL="1782031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8pPr>
      <a:lvl9pPr marL="2036607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992742" y="-1"/>
            <a:ext cx="27100180" cy="42093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2013690" y="5189517"/>
            <a:ext cx="27102870" cy="1478492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16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013912" y="19980502"/>
            <a:ext cx="13028407" cy="14031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557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endParaRPr lang="nb-NO" dirty="0"/>
          </a:p>
        </p:txBody>
      </p:sp>
      <p:sp>
        <p:nvSpPr>
          <p:cNvPr id="17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29114432" y="19974434"/>
            <a:ext cx="1116153" cy="14031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557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fld id="{D0BEE4E4-E047-6A49-BCB9-4D06E7BA237B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7" name="Bilde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0230585" cy="4659935"/>
          </a:xfrm>
          <a:prstGeom prst="rect">
            <a:avLst/>
          </a:prstGeom>
        </p:spPr>
      </p:pic>
      <p:sp>
        <p:nvSpPr>
          <p:cNvPr id="8" name="Rektangel 7"/>
          <p:cNvSpPr/>
          <p:nvPr userDrawn="1"/>
        </p:nvSpPr>
        <p:spPr>
          <a:xfrm>
            <a:off x="-23750" y="-1"/>
            <a:ext cx="30264038" cy="4659935"/>
          </a:xfrm>
          <a:prstGeom prst="rect">
            <a:avLst/>
          </a:prstGeom>
          <a:solidFill>
            <a:srgbClr val="00B6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055" y="965880"/>
            <a:ext cx="7796696" cy="2242262"/>
          </a:xfrm>
          <a:prstGeom prst="rect">
            <a:avLst/>
          </a:prstGeom>
        </p:spPr>
      </p:pic>
      <p:pic>
        <p:nvPicPr>
          <p:cNvPr id="4" name="Bilde 3"/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40" r="24818" b="17215"/>
          <a:stretch/>
        </p:blipFill>
        <p:spPr>
          <a:xfrm>
            <a:off x="21701930" y="-9473"/>
            <a:ext cx="8562108" cy="4678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77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509152" rtl="0" eaLnBrk="1" latinLnBrk="0" hangingPunct="1">
        <a:lnSpc>
          <a:spcPct val="100000"/>
        </a:lnSpc>
        <a:spcBef>
          <a:spcPct val="0"/>
        </a:spcBef>
        <a:buNone/>
        <a:defRPr sz="5091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90932" indent="-190932" algn="l" defTabSz="509152" rtl="0" eaLnBrk="1" latinLnBrk="0" hangingPunct="1">
        <a:lnSpc>
          <a:spcPct val="100000"/>
        </a:lnSpc>
        <a:spcBef>
          <a:spcPts val="557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n-lt"/>
          <a:ea typeface="+mn-ea"/>
          <a:cs typeface="+mn-cs"/>
        </a:defRPr>
      </a:lvl1pPr>
      <a:lvl2pPr marL="381864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2pPr>
      <a:lvl3pPr marL="636439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3pPr>
      <a:lvl4pPr marL="891015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4pPr>
      <a:lvl5pPr marL="1145591" indent="-127288" algn="l" defTabSz="509152" rtl="0" eaLnBrk="1" latinLnBrk="0" hangingPunct="1">
        <a:lnSpc>
          <a:spcPct val="100000"/>
        </a:lnSpc>
        <a:spcBef>
          <a:spcPts val="279"/>
        </a:spcBef>
        <a:buClr>
          <a:schemeClr val="accent1"/>
        </a:buClr>
        <a:buFont typeface=".AppleSystemUIFont" charset="-120"/>
        <a:buChar char="›"/>
        <a:defRPr sz="3818" kern="1200">
          <a:solidFill>
            <a:schemeClr val="tx2"/>
          </a:solidFill>
          <a:latin typeface="+mj-lt"/>
          <a:ea typeface="Georgia" charset="0"/>
          <a:cs typeface="Georgia" charset="0"/>
        </a:defRPr>
      </a:lvl5pPr>
      <a:lvl6pPr marL="1400167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6pPr>
      <a:lvl7pPr marL="1654743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7pPr>
      <a:lvl8pPr marL="1909319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8pPr>
      <a:lvl9pPr marL="2163894" indent="-127288" algn="l" defTabSz="509152" rtl="0" eaLnBrk="1" latinLnBrk="0" hangingPunct="1">
        <a:lnSpc>
          <a:spcPct val="90000"/>
        </a:lnSpc>
        <a:spcBef>
          <a:spcPts val="279"/>
        </a:spcBef>
        <a:buFont typeface="Arial"/>
        <a:buChar char="•"/>
        <a:defRPr sz="100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1pPr>
      <a:lvl2pPr marL="254576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2pPr>
      <a:lvl3pPr marL="509152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3pPr>
      <a:lvl4pPr marL="763727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4pPr>
      <a:lvl5pPr marL="1018303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5pPr>
      <a:lvl6pPr marL="1272879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6pPr>
      <a:lvl7pPr marL="1527455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7pPr>
      <a:lvl8pPr marL="1782031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8pPr>
      <a:lvl9pPr marL="2036607" algn="l" defTabSz="509152" rtl="0" eaLnBrk="1" latinLnBrk="0" hangingPunct="1">
        <a:defRPr sz="10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6" name="Plassholder for bilde 5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Plassholder for bilde 6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8" name="Plassholder for innhold 7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Plassholder for innhold 9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Plassholder for innhold 11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3" name="Plassholder for innhold 12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5" name="Plassholder for innhold 14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373140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6" name="Plassholder for bilde 5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Plassholder for bilde 6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8" name="Plassholder for innhold 7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Plassholder for innhold 9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Plassholder for innhold 11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198635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6" name="Plassholder for bilde 5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Plassholder for bilde 6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8" name="Plassholder for innhold 7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Plassholder for innhold 9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Plassholder for innhold 11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3" name="Plassholder for innhold 12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5" name="Plassholder for innhold 14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859685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bilde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Plassholder for bilde 4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lassholder for bilde 5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7" name="Plassholder for innhold 6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8" name="Plassholder for innhold 7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Plassholder for innhold 9"/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Plassholder for innhold 11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3" name="Plassholder for innhold 12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5" name="Tittel 1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028564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bilde 3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Plassholder for bilde 4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lassholder for bilde 5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7" name="Plassholder for innhold 6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8" name="Plassholder for innhold 7"/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Plassholder for innhold 9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982093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6" name="Plassholder for bilde 5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7" name="Plassholder for bilde 6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8" name="Plassholder for innhold 7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0" name="Plassholder for innhold 9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3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2" name="Plassholder for innhold 11"/>
          <p:cNvSpPr>
            <a:spLocks noGrp="1"/>
          </p:cNvSpPr>
          <p:nvPr>
            <p:ph sz="quarter" idx="24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3" name="Plassholder for innhold 12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4" name="Plassholder for innhold 13"/>
          <p:cNvSpPr>
            <a:spLocks noGrp="1"/>
          </p:cNvSpPr>
          <p:nvPr>
            <p:ph sz="quarter" idx="26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15" name="Plassholder for innhold 14"/>
          <p:cNvSpPr>
            <a:spLocks noGrp="1"/>
          </p:cNvSpPr>
          <p:nvPr>
            <p:ph sz="quarter" idx="27"/>
          </p:nvPr>
        </p:nvSpPr>
        <p:spPr/>
        <p:txBody>
          <a:bodyPr/>
          <a:lstStyle/>
          <a:p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595071759"/>
      </p:ext>
    </p:extLst>
  </p:cSld>
  <p:clrMapOvr>
    <a:masterClrMapping/>
  </p:clrMapOvr>
</p:sld>
</file>

<file path=ppt/theme/theme1.xml><?xml version="1.0" encoding="utf-8"?>
<a:theme xmlns:a="http://schemas.openxmlformats.org/drawingml/2006/main" name="HVL mørk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2.xml><?xml version="1.0" encoding="utf-8"?>
<a:theme xmlns:a="http://schemas.openxmlformats.org/drawingml/2006/main" name="HVL mørk - ENG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3.xml><?xml version="1.0" encoding="utf-8"?>
<a:theme xmlns:a="http://schemas.openxmlformats.org/drawingml/2006/main" name="HVL lys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4.xml><?xml version="1.0" encoding="utf-8"?>
<a:theme xmlns:a="http://schemas.openxmlformats.org/drawingml/2006/main" name="HVL lys ENG">
  <a:themeElements>
    <a:clrScheme name="HVL">
      <a:dk1>
        <a:srgbClr val="515151"/>
      </a:dk1>
      <a:lt1>
        <a:srgbClr val="FFFFFF"/>
      </a:lt1>
      <a:dk2>
        <a:srgbClr val="004357"/>
      </a:dk2>
      <a:lt2>
        <a:srgbClr val="C9D5DA"/>
      </a:lt2>
      <a:accent1>
        <a:srgbClr val="00AFBA"/>
      </a:accent1>
      <a:accent2>
        <a:srgbClr val="97DF9A"/>
      </a:accent2>
      <a:accent3>
        <a:srgbClr val="EB6852"/>
      </a:accent3>
      <a:accent4>
        <a:srgbClr val="F9DE45"/>
      </a:accent4>
      <a:accent5>
        <a:srgbClr val="64D0DF"/>
      </a:accent5>
      <a:accent6>
        <a:srgbClr val="6D2439"/>
      </a:accent6>
      <a:hlink>
        <a:srgbClr val="008AAF"/>
      </a:hlink>
      <a:folHlink>
        <a:srgbClr val="00948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VL_ppt_mal_oppdatert" id="{34A3C5B7-7DCF-A541-AE3D-AB30F07D0F84}" vid="{252C16CA-3E9D-B540-84BD-D5E99CBB698B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HVL_ppt_mal</Template>
  <TotalTime>4068</TotalTime>
  <Words>0</Words>
  <Application>Microsoft Office PowerPoint</Application>
  <PresentationFormat>Egendefinert</PresentationFormat>
  <Paragraphs>0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4</vt:i4>
      </vt:variant>
      <vt:variant>
        <vt:lpstr>Lysbildetitler</vt:lpstr>
      </vt:variant>
      <vt:variant>
        <vt:i4>6</vt:i4>
      </vt:variant>
    </vt:vector>
  </HeadingPairs>
  <TitlesOfParts>
    <vt:vector size="14" baseType="lpstr">
      <vt:lpstr>.AppleSystemUIFont</vt:lpstr>
      <vt:lpstr>Arial</vt:lpstr>
      <vt:lpstr>Calibri</vt:lpstr>
      <vt:lpstr>Georgia</vt:lpstr>
      <vt:lpstr>HVL mørk</vt:lpstr>
      <vt:lpstr>HVL mørk - ENG</vt:lpstr>
      <vt:lpstr>HVL lys</vt:lpstr>
      <vt:lpstr>HVL lys ENG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Hogskolen i Bergen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Kamilla Hedvig Halvorsen Myklebust</dc:creator>
  <cp:lastModifiedBy>Kamilla Hedvig Halvorsen Myklebust</cp:lastModifiedBy>
  <cp:revision>21</cp:revision>
  <dcterms:created xsi:type="dcterms:W3CDTF">2016-11-30T08:20:17Z</dcterms:created>
  <dcterms:modified xsi:type="dcterms:W3CDTF">2017-09-28T07:35:12Z</dcterms:modified>
</cp:coreProperties>
</file>