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14" r:id="rId1"/>
    <p:sldMasterId id="2147483716" r:id="rId2"/>
    <p:sldMasterId id="2147483710" r:id="rId3"/>
    <p:sldMasterId id="2147483718" r:id="rId4"/>
  </p:sldMasterIdLst>
  <p:notesMasterIdLst>
    <p:notesMasterId r:id="rId10"/>
  </p:notesMasterIdLst>
  <p:sldIdLst>
    <p:sldId id="258" r:id="rId5"/>
    <p:sldId id="262" r:id="rId6"/>
    <p:sldId id="259" r:id="rId7"/>
    <p:sldId id="260" r:id="rId8"/>
    <p:sldId id="261" r:id="rId9"/>
  </p:sldIdLst>
  <p:sldSz cx="6858000" cy="9906000" type="A4"/>
  <p:notesSz cx="6858000" cy="9144000"/>
  <p:defaultTextStyle>
    <a:defPPr>
      <a:defRPr lang="nb-NO"/>
    </a:defPPr>
    <a:lvl1pPr marL="0" algn="l" defTabSz="684160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1pPr>
    <a:lvl2pPr marL="342080" algn="l" defTabSz="684160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2pPr>
    <a:lvl3pPr marL="684160" algn="l" defTabSz="684160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3pPr>
    <a:lvl4pPr marL="1026240" algn="l" defTabSz="684160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4pPr>
    <a:lvl5pPr marL="1368320" algn="l" defTabSz="684160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5pPr>
    <a:lvl6pPr marL="1710399" algn="l" defTabSz="684160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6pPr>
    <a:lvl7pPr marL="2052479" algn="l" defTabSz="684160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7pPr>
    <a:lvl8pPr marL="2394559" algn="l" defTabSz="684160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8pPr>
    <a:lvl9pPr marL="2736639" algn="l" defTabSz="684160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26"/>
    <a:srgbClr val="00B6BD"/>
    <a:srgbClr val="6D24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ys stil 2 – uthev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ys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29" autoAdjust="0"/>
    <p:restoredTop sz="94680"/>
  </p:normalViewPr>
  <p:slideViewPr>
    <p:cSldViewPr snapToGrid="0" snapToObjects="1">
      <p:cViewPr varScale="1">
        <p:scale>
          <a:sx n="116" d="100"/>
          <a:sy n="116" d="100"/>
        </p:scale>
        <p:origin x="4456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45283-168F-8940-A073-B2FF66BC4C5E}" type="datetimeFigureOut">
              <a:rPr lang="nb-NO" smtClean="0"/>
              <a:t>04.10.2017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4BF77-11FD-8E4D-B223-FC6B75E0C3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198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160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1pPr>
    <a:lvl2pPr marL="342080" algn="l" defTabSz="684160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2pPr>
    <a:lvl3pPr marL="684160" algn="l" defTabSz="684160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3pPr>
    <a:lvl4pPr marL="1026240" algn="l" defTabSz="684160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4pPr>
    <a:lvl5pPr marL="1368320" algn="l" defTabSz="684160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5pPr>
    <a:lvl6pPr marL="1710399" algn="l" defTabSz="684160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6pPr>
    <a:lvl7pPr marL="2052479" algn="l" defTabSz="684160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7pPr>
    <a:lvl8pPr marL="2394559" algn="l" defTabSz="684160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8pPr>
    <a:lvl9pPr marL="2736639" algn="l" defTabSz="684160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rside lys - stående bil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ssholder for innhold 5"/>
          <p:cNvSpPr>
            <a:spLocks noGrp="1"/>
          </p:cNvSpPr>
          <p:nvPr>
            <p:ph sz="quarter" idx="19"/>
          </p:nvPr>
        </p:nvSpPr>
        <p:spPr>
          <a:xfrm>
            <a:off x="0" y="1912396"/>
            <a:ext cx="6858000" cy="2499246"/>
          </a:xfrm>
        </p:spPr>
        <p:txBody>
          <a:bodyPr>
            <a:normAutofit/>
          </a:bodyPr>
          <a:lstStyle>
            <a:lvl1pPr marL="0" indent="0">
              <a:buNone/>
              <a:defRPr sz="1283"/>
            </a:lvl1pPr>
            <a:lvl2pPr marL="115463" indent="0">
              <a:buNone/>
              <a:defRPr sz="1283"/>
            </a:lvl2pPr>
            <a:lvl3pPr marL="230926" indent="0">
              <a:buNone/>
              <a:defRPr sz="1283"/>
            </a:lvl3pPr>
            <a:lvl4pPr marL="346389" indent="0">
              <a:buNone/>
              <a:defRPr sz="1283"/>
            </a:lvl4pPr>
            <a:lvl5pPr marL="461853" indent="0">
              <a:buNone/>
              <a:defRPr sz="1283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206375" y="4493754"/>
            <a:ext cx="5379879" cy="49368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2117" b="0">
                <a:solidFill>
                  <a:srgbClr val="000026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12" name="Plassholder for innhold 5"/>
          <p:cNvSpPr>
            <a:spLocks noGrp="1"/>
          </p:cNvSpPr>
          <p:nvPr>
            <p:ph sz="quarter" idx="12"/>
          </p:nvPr>
        </p:nvSpPr>
        <p:spPr>
          <a:xfrm>
            <a:off x="206431" y="5092148"/>
            <a:ext cx="6335631" cy="105130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115463" indent="0">
              <a:buNone/>
              <a:defRPr sz="1283"/>
            </a:lvl2pPr>
            <a:lvl3pPr marL="230926" indent="0">
              <a:buNone/>
              <a:defRPr sz="1283"/>
            </a:lvl3pPr>
            <a:lvl4pPr marL="346389" indent="0">
              <a:buNone/>
              <a:defRPr sz="1283"/>
            </a:lvl4pPr>
            <a:lvl5pPr marL="461853" indent="0">
              <a:buNone/>
              <a:defRPr sz="1283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20"/>
          </p:nvPr>
        </p:nvSpPr>
        <p:spPr>
          <a:xfrm>
            <a:off x="206375" y="6302375"/>
            <a:ext cx="6335713" cy="338296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9140815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lys - stående bil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5"/>
          <p:cNvSpPr>
            <a:spLocks noGrp="1"/>
          </p:cNvSpPr>
          <p:nvPr>
            <p:ph sz="quarter" idx="19"/>
          </p:nvPr>
        </p:nvSpPr>
        <p:spPr>
          <a:xfrm>
            <a:off x="0" y="1912396"/>
            <a:ext cx="6858000" cy="2499246"/>
          </a:xfrm>
        </p:spPr>
        <p:txBody>
          <a:bodyPr>
            <a:normAutofit/>
          </a:bodyPr>
          <a:lstStyle>
            <a:lvl1pPr marL="0" indent="0">
              <a:buNone/>
              <a:defRPr sz="1283"/>
            </a:lvl1pPr>
            <a:lvl2pPr marL="115463" indent="0">
              <a:buNone/>
              <a:defRPr sz="1283"/>
            </a:lvl2pPr>
            <a:lvl3pPr marL="230926" indent="0">
              <a:buNone/>
              <a:defRPr sz="1283"/>
            </a:lvl3pPr>
            <a:lvl4pPr marL="346389" indent="0">
              <a:buNone/>
              <a:defRPr sz="1283"/>
            </a:lvl4pPr>
            <a:lvl5pPr marL="461853" indent="0">
              <a:buNone/>
              <a:defRPr sz="1283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6" name="Tittel 1"/>
          <p:cNvSpPr>
            <a:spLocks noGrp="1"/>
          </p:cNvSpPr>
          <p:nvPr>
            <p:ph type="ctrTitle"/>
          </p:nvPr>
        </p:nvSpPr>
        <p:spPr>
          <a:xfrm>
            <a:off x="206375" y="4493754"/>
            <a:ext cx="5379879" cy="49368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2117" b="0">
                <a:solidFill>
                  <a:srgbClr val="000026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7" name="Plassholder for innhold 5"/>
          <p:cNvSpPr>
            <a:spLocks noGrp="1"/>
          </p:cNvSpPr>
          <p:nvPr>
            <p:ph sz="quarter" idx="12"/>
          </p:nvPr>
        </p:nvSpPr>
        <p:spPr>
          <a:xfrm>
            <a:off x="206431" y="5092148"/>
            <a:ext cx="6335631" cy="105130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115463" indent="0">
              <a:buNone/>
              <a:defRPr sz="1283"/>
            </a:lvl2pPr>
            <a:lvl3pPr marL="230926" indent="0">
              <a:buNone/>
              <a:defRPr sz="1283"/>
            </a:lvl3pPr>
            <a:lvl4pPr marL="346389" indent="0">
              <a:buNone/>
              <a:defRPr sz="1283"/>
            </a:lvl4pPr>
            <a:lvl5pPr marL="461853" indent="0">
              <a:buNone/>
              <a:defRPr sz="1283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8" name="Plassholder for innhold 3"/>
          <p:cNvSpPr>
            <a:spLocks noGrp="1"/>
          </p:cNvSpPr>
          <p:nvPr>
            <p:ph sz="quarter" idx="20"/>
          </p:nvPr>
        </p:nvSpPr>
        <p:spPr>
          <a:xfrm>
            <a:off x="206375" y="6302375"/>
            <a:ext cx="6335713" cy="338296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455820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lys - stående bil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innhold 5"/>
          <p:cNvSpPr>
            <a:spLocks noGrp="1"/>
          </p:cNvSpPr>
          <p:nvPr>
            <p:ph sz="quarter" idx="19"/>
          </p:nvPr>
        </p:nvSpPr>
        <p:spPr>
          <a:xfrm>
            <a:off x="0" y="1912396"/>
            <a:ext cx="6858000" cy="2499246"/>
          </a:xfrm>
        </p:spPr>
        <p:txBody>
          <a:bodyPr>
            <a:normAutofit/>
          </a:bodyPr>
          <a:lstStyle>
            <a:lvl1pPr marL="0" indent="0">
              <a:buNone/>
              <a:defRPr sz="1283"/>
            </a:lvl1pPr>
            <a:lvl2pPr marL="115463" indent="0">
              <a:buNone/>
              <a:defRPr sz="1283"/>
            </a:lvl2pPr>
            <a:lvl3pPr marL="230926" indent="0">
              <a:buNone/>
              <a:defRPr sz="1283"/>
            </a:lvl3pPr>
            <a:lvl4pPr marL="346389" indent="0">
              <a:buNone/>
              <a:defRPr sz="1283"/>
            </a:lvl4pPr>
            <a:lvl5pPr marL="461853" indent="0">
              <a:buNone/>
              <a:defRPr sz="1283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0" name="Tittel 1"/>
          <p:cNvSpPr>
            <a:spLocks noGrp="1"/>
          </p:cNvSpPr>
          <p:nvPr>
            <p:ph type="ctrTitle"/>
          </p:nvPr>
        </p:nvSpPr>
        <p:spPr>
          <a:xfrm>
            <a:off x="206375" y="4493754"/>
            <a:ext cx="5379879" cy="49368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2117" b="0">
                <a:solidFill>
                  <a:srgbClr val="000026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11" name="Plassholder for innhold 5"/>
          <p:cNvSpPr>
            <a:spLocks noGrp="1"/>
          </p:cNvSpPr>
          <p:nvPr>
            <p:ph sz="quarter" idx="12"/>
          </p:nvPr>
        </p:nvSpPr>
        <p:spPr>
          <a:xfrm>
            <a:off x="206431" y="5092148"/>
            <a:ext cx="6335631" cy="105130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115463" indent="0">
              <a:buNone/>
              <a:defRPr sz="1283"/>
            </a:lvl2pPr>
            <a:lvl3pPr marL="230926" indent="0">
              <a:buNone/>
              <a:defRPr sz="1283"/>
            </a:lvl3pPr>
            <a:lvl4pPr marL="346389" indent="0">
              <a:buNone/>
              <a:defRPr sz="1283"/>
            </a:lvl4pPr>
            <a:lvl5pPr marL="461853" indent="0">
              <a:buNone/>
              <a:defRPr sz="1283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4" name="Plassholder for innhold 3"/>
          <p:cNvSpPr>
            <a:spLocks noGrp="1"/>
          </p:cNvSpPr>
          <p:nvPr>
            <p:ph sz="quarter" idx="20"/>
          </p:nvPr>
        </p:nvSpPr>
        <p:spPr>
          <a:xfrm>
            <a:off x="206375" y="6302375"/>
            <a:ext cx="6335713" cy="338296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43943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lys - stående bil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5"/>
          <p:cNvSpPr>
            <a:spLocks noGrp="1"/>
          </p:cNvSpPr>
          <p:nvPr>
            <p:ph sz="quarter" idx="19"/>
          </p:nvPr>
        </p:nvSpPr>
        <p:spPr>
          <a:xfrm>
            <a:off x="0" y="1912396"/>
            <a:ext cx="6858000" cy="2499246"/>
          </a:xfrm>
        </p:spPr>
        <p:txBody>
          <a:bodyPr>
            <a:normAutofit/>
          </a:bodyPr>
          <a:lstStyle>
            <a:lvl1pPr marL="0" indent="0">
              <a:buNone/>
              <a:defRPr sz="1283"/>
            </a:lvl1pPr>
            <a:lvl2pPr marL="115463" indent="0">
              <a:buNone/>
              <a:defRPr sz="1283"/>
            </a:lvl2pPr>
            <a:lvl3pPr marL="230926" indent="0">
              <a:buNone/>
              <a:defRPr sz="1283"/>
            </a:lvl3pPr>
            <a:lvl4pPr marL="346389" indent="0">
              <a:buNone/>
              <a:defRPr sz="1283"/>
            </a:lvl4pPr>
            <a:lvl5pPr marL="461853" indent="0">
              <a:buNone/>
              <a:defRPr sz="1283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9" name="Tittel 1"/>
          <p:cNvSpPr>
            <a:spLocks noGrp="1"/>
          </p:cNvSpPr>
          <p:nvPr>
            <p:ph type="ctrTitle"/>
          </p:nvPr>
        </p:nvSpPr>
        <p:spPr>
          <a:xfrm>
            <a:off x="206375" y="4493754"/>
            <a:ext cx="5379879" cy="49368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2117" b="0">
                <a:solidFill>
                  <a:srgbClr val="000026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2"/>
          </p:nvPr>
        </p:nvSpPr>
        <p:spPr>
          <a:xfrm>
            <a:off x="206431" y="5092148"/>
            <a:ext cx="6335631" cy="105130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115463" indent="0">
              <a:buNone/>
              <a:defRPr sz="1283"/>
            </a:lvl2pPr>
            <a:lvl3pPr marL="230926" indent="0">
              <a:buNone/>
              <a:defRPr sz="1283"/>
            </a:lvl3pPr>
            <a:lvl4pPr marL="346389" indent="0">
              <a:buNone/>
              <a:defRPr sz="1283"/>
            </a:lvl4pPr>
            <a:lvl5pPr marL="461853" indent="0">
              <a:buNone/>
              <a:defRPr sz="1283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1" name="Plassholder for innhold 3"/>
          <p:cNvSpPr>
            <a:spLocks noGrp="1"/>
          </p:cNvSpPr>
          <p:nvPr>
            <p:ph sz="quarter" idx="20"/>
          </p:nvPr>
        </p:nvSpPr>
        <p:spPr>
          <a:xfrm>
            <a:off x="206375" y="6302375"/>
            <a:ext cx="6335713" cy="338296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4426453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5727" y="0"/>
            <a:ext cx="6852273" cy="19239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6672" y="3023093"/>
            <a:ext cx="6146485" cy="62300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56722" y="9256000"/>
            <a:ext cx="2954629" cy="6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53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602675" y="9253190"/>
            <a:ext cx="253125" cy="6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253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988" y="465261"/>
            <a:ext cx="3305347" cy="859798"/>
          </a:xfrm>
          <a:prstGeom prst="rect">
            <a:avLst/>
          </a:prstGeom>
        </p:spPr>
      </p:pic>
      <p:pic>
        <p:nvPicPr>
          <p:cNvPr id="5" name="Bilde 4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32" t="31797" r="24505" b="16364"/>
          <a:stretch/>
        </p:blipFill>
        <p:spPr>
          <a:xfrm>
            <a:off x="4938855" y="-10951"/>
            <a:ext cx="1927358" cy="193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33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230926" rtl="0" eaLnBrk="1" latinLnBrk="0" hangingPunct="1">
        <a:lnSpc>
          <a:spcPct val="100000"/>
        </a:lnSpc>
        <a:spcBef>
          <a:spcPct val="0"/>
        </a:spcBef>
        <a:buNone/>
        <a:defRPr sz="2309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86597" indent="-86597" algn="l" defTabSz="230926" rtl="0" eaLnBrk="1" latinLnBrk="0" hangingPunct="1">
        <a:lnSpc>
          <a:spcPct val="100000"/>
        </a:lnSpc>
        <a:spcBef>
          <a:spcPts val="253"/>
        </a:spcBef>
        <a:buClr>
          <a:schemeClr val="accent1"/>
        </a:buClr>
        <a:buFont typeface=".AppleSystemUIFont" charset="-120"/>
        <a:buChar char="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3195" indent="-57732" algn="l" defTabSz="230926" rtl="0" eaLnBrk="1" latinLnBrk="0" hangingPunct="1">
        <a:lnSpc>
          <a:spcPct val="100000"/>
        </a:lnSpc>
        <a:spcBef>
          <a:spcPts val="126"/>
        </a:spcBef>
        <a:buClr>
          <a:schemeClr val="accent1"/>
        </a:buClr>
        <a:buFont typeface=".AppleSystemUIFont" charset="-120"/>
        <a:buChar char="›"/>
        <a:defRPr sz="1600" kern="1200">
          <a:solidFill>
            <a:schemeClr val="tx1"/>
          </a:solidFill>
          <a:latin typeface="+mj-lt"/>
          <a:ea typeface="Georgia" charset="0"/>
          <a:cs typeface="Georgia" charset="0"/>
        </a:defRPr>
      </a:lvl2pPr>
      <a:lvl3pPr marL="288658" indent="-57732" algn="l" defTabSz="230926" rtl="0" eaLnBrk="1" latinLnBrk="0" hangingPunct="1">
        <a:lnSpc>
          <a:spcPct val="100000"/>
        </a:lnSpc>
        <a:spcBef>
          <a:spcPts val="126"/>
        </a:spcBef>
        <a:buClr>
          <a:schemeClr val="accent1"/>
        </a:buClr>
        <a:buFont typeface=".AppleSystemUIFont" charset="-120"/>
        <a:buChar char="›"/>
        <a:defRPr sz="1600" kern="1200">
          <a:solidFill>
            <a:schemeClr val="tx1"/>
          </a:solidFill>
          <a:latin typeface="+mj-lt"/>
          <a:ea typeface="Georgia" charset="0"/>
          <a:cs typeface="Georgia" charset="0"/>
        </a:defRPr>
      </a:lvl3pPr>
      <a:lvl4pPr marL="404121" indent="-57732" algn="l" defTabSz="230926" rtl="0" eaLnBrk="1" latinLnBrk="0" hangingPunct="1">
        <a:lnSpc>
          <a:spcPct val="100000"/>
        </a:lnSpc>
        <a:spcBef>
          <a:spcPts val="126"/>
        </a:spcBef>
        <a:buClr>
          <a:schemeClr val="accent1"/>
        </a:buClr>
        <a:buFont typeface=".AppleSystemUIFont" charset="-120"/>
        <a:buChar char="›"/>
        <a:defRPr sz="1600" kern="1200">
          <a:solidFill>
            <a:schemeClr val="tx1"/>
          </a:solidFill>
          <a:latin typeface="+mj-lt"/>
          <a:ea typeface="Georgia" charset="0"/>
          <a:cs typeface="Georgia" charset="0"/>
        </a:defRPr>
      </a:lvl4pPr>
      <a:lvl5pPr marL="519584" indent="-57732" algn="l" defTabSz="230926" rtl="0" eaLnBrk="1" latinLnBrk="0" hangingPunct="1">
        <a:lnSpc>
          <a:spcPct val="100000"/>
        </a:lnSpc>
        <a:spcBef>
          <a:spcPts val="126"/>
        </a:spcBef>
        <a:buClr>
          <a:schemeClr val="accent1"/>
        </a:buClr>
        <a:buFont typeface=".AppleSystemUIFont" charset="-120"/>
        <a:buChar char="›"/>
        <a:defRPr sz="1600" kern="1200">
          <a:solidFill>
            <a:schemeClr val="tx1"/>
          </a:solidFill>
          <a:latin typeface="+mj-lt"/>
          <a:ea typeface="Georgia" charset="0"/>
          <a:cs typeface="Georgia" charset="0"/>
        </a:defRPr>
      </a:lvl5pPr>
      <a:lvl6pPr marL="635048" indent="-57732" algn="l" defTabSz="230926" rtl="0" eaLnBrk="1" latinLnBrk="0" hangingPunct="1">
        <a:lnSpc>
          <a:spcPct val="90000"/>
        </a:lnSpc>
        <a:spcBef>
          <a:spcPts val="126"/>
        </a:spcBef>
        <a:buFont typeface="Arial"/>
        <a:buChar char="•"/>
        <a:defRPr sz="455" kern="1200">
          <a:solidFill>
            <a:schemeClr val="tx1"/>
          </a:solidFill>
          <a:latin typeface="+mn-lt"/>
          <a:ea typeface="+mn-ea"/>
          <a:cs typeface="+mn-cs"/>
        </a:defRPr>
      </a:lvl6pPr>
      <a:lvl7pPr marL="750511" indent="-57732" algn="l" defTabSz="230926" rtl="0" eaLnBrk="1" latinLnBrk="0" hangingPunct="1">
        <a:lnSpc>
          <a:spcPct val="90000"/>
        </a:lnSpc>
        <a:spcBef>
          <a:spcPts val="126"/>
        </a:spcBef>
        <a:buFont typeface="Arial"/>
        <a:buChar char="•"/>
        <a:defRPr sz="455" kern="1200">
          <a:solidFill>
            <a:schemeClr val="tx1"/>
          </a:solidFill>
          <a:latin typeface="+mn-lt"/>
          <a:ea typeface="+mn-ea"/>
          <a:cs typeface="+mn-cs"/>
        </a:defRPr>
      </a:lvl7pPr>
      <a:lvl8pPr marL="865974" indent="-57732" algn="l" defTabSz="230926" rtl="0" eaLnBrk="1" latinLnBrk="0" hangingPunct="1">
        <a:lnSpc>
          <a:spcPct val="90000"/>
        </a:lnSpc>
        <a:spcBef>
          <a:spcPts val="126"/>
        </a:spcBef>
        <a:buFont typeface="Arial"/>
        <a:buChar char="•"/>
        <a:defRPr sz="455" kern="1200">
          <a:solidFill>
            <a:schemeClr val="tx1"/>
          </a:solidFill>
          <a:latin typeface="+mn-lt"/>
          <a:ea typeface="+mn-ea"/>
          <a:cs typeface="+mn-cs"/>
        </a:defRPr>
      </a:lvl8pPr>
      <a:lvl9pPr marL="981437" indent="-57732" algn="l" defTabSz="230926" rtl="0" eaLnBrk="1" latinLnBrk="0" hangingPunct="1">
        <a:lnSpc>
          <a:spcPct val="90000"/>
        </a:lnSpc>
        <a:spcBef>
          <a:spcPts val="126"/>
        </a:spcBef>
        <a:buFont typeface="Arial"/>
        <a:buChar char="•"/>
        <a:defRPr sz="4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1pPr>
      <a:lvl2pPr marL="115463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2pPr>
      <a:lvl3pPr marL="230926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3pPr>
      <a:lvl4pPr marL="346390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4pPr>
      <a:lvl5pPr marL="461853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5pPr>
      <a:lvl6pPr marL="577316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6pPr>
      <a:lvl7pPr marL="692779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7pPr>
      <a:lvl8pPr marL="808242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8pPr>
      <a:lvl9pPr marL="923706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5727" y="0"/>
            <a:ext cx="6852273" cy="19239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6672" y="3023093"/>
            <a:ext cx="6146485" cy="62300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56722" y="9256000"/>
            <a:ext cx="2954629" cy="6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53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602675" y="9253190"/>
            <a:ext cx="253125" cy="6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253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72" y="474808"/>
            <a:ext cx="2994535" cy="861202"/>
          </a:xfrm>
          <a:prstGeom prst="rect">
            <a:avLst/>
          </a:prstGeom>
        </p:spPr>
      </p:pic>
      <p:pic>
        <p:nvPicPr>
          <p:cNvPr id="5" name="Bilde 4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32" t="31797" r="24505" b="16364"/>
          <a:stretch/>
        </p:blipFill>
        <p:spPr>
          <a:xfrm>
            <a:off x="4938855" y="-10951"/>
            <a:ext cx="1927358" cy="193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187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230926" rtl="0" eaLnBrk="1" latinLnBrk="0" hangingPunct="1">
        <a:lnSpc>
          <a:spcPct val="100000"/>
        </a:lnSpc>
        <a:spcBef>
          <a:spcPct val="0"/>
        </a:spcBef>
        <a:buNone/>
        <a:defRPr sz="2309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86597" indent="-86597" algn="l" defTabSz="230926" rtl="0" eaLnBrk="1" latinLnBrk="0" hangingPunct="1">
        <a:lnSpc>
          <a:spcPct val="100000"/>
        </a:lnSpc>
        <a:spcBef>
          <a:spcPts val="253"/>
        </a:spcBef>
        <a:buClr>
          <a:schemeClr val="accent1"/>
        </a:buClr>
        <a:buFont typeface=".AppleSystemUIFont" charset="-120"/>
        <a:buChar char="›"/>
        <a:defRPr sz="1732" kern="1200">
          <a:solidFill>
            <a:schemeClr val="tx2"/>
          </a:solidFill>
          <a:latin typeface="+mn-lt"/>
          <a:ea typeface="+mn-ea"/>
          <a:cs typeface="+mn-cs"/>
        </a:defRPr>
      </a:lvl1pPr>
      <a:lvl2pPr marL="173195" indent="-57732" algn="l" defTabSz="230926" rtl="0" eaLnBrk="1" latinLnBrk="0" hangingPunct="1">
        <a:lnSpc>
          <a:spcPct val="100000"/>
        </a:lnSpc>
        <a:spcBef>
          <a:spcPts val="126"/>
        </a:spcBef>
        <a:buClr>
          <a:schemeClr val="accent1"/>
        </a:buClr>
        <a:buFont typeface=".AppleSystemUIFont" charset="-120"/>
        <a:buChar char="›"/>
        <a:defRPr sz="1732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288658" indent="-57732" algn="l" defTabSz="230926" rtl="0" eaLnBrk="1" latinLnBrk="0" hangingPunct="1">
        <a:lnSpc>
          <a:spcPct val="100000"/>
        </a:lnSpc>
        <a:spcBef>
          <a:spcPts val="126"/>
        </a:spcBef>
        <a:buClr>
          <a:schemeClr val="accent1"/>
        </a:buClr>
        <a:buFont typeface=".AppleSystemUIFont" charset="-120"/>
        <a:buChar char="›"/>
        <a:defRPr sz="1732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404121" indent="-57732" algn="l" defTabSz="230926" rtl="0" eaLnBrk="1" latinLnBrk="0" hangingPunct="1">
        <a:lnSpc>
          <a:spcPct val="100000"/>
        </a:lnSpc>
        <a:spcBef>
          <a:spcPts val="126"/>
        </a:spcBef>
        <a:buClr>
          <a:schemeClr val="accent1"/>
        </a:buClr>
        <a:buFont typeface=".AppleSystemUIFont" charset="-120"/>
        <a:buChar char="›"/>
        <a:defRPr sz="1732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519584" indent="-57732" algn="l" defTabSz="230926" rtl="0" eaLnBrk="1" latinLnBrk="0" hangingPunct="1">
        <a:lnSpc>
          <a:spcPct val="100000"/>
        </a:lnSpc>
        <a:spcBef>
          <a:spcPts val="126"/>
        </a:spcBef>
        <a:buClr>
          <a:schemeClr val="accent1"/>
        </a:buClr>
        <a:buFont typeface=".AppleSystemUIFont" charset="-120"/>
        <a:buChar char="›"/>
        <a:defRPr sz="1732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635048" indent="-57732" algn="l" defTabSz="230926" rtl="0" eaLnBrk="1" latinLnBrk="0" hangingPunct="1">
        <a:lnSpc>
          <a:spcPct val="90000"/>
        </a:lnSpc>
        <a:spcBef>
          <a:spcPts val="126"/>
        </a:spcBef>
        <a:buFont typeface="Arial"/>
        <a:buChar char="•"/>
        <a:defRPr sz="455" kern="1200">
          <a:solidFill>
            <a:schemeClr val="tx1"/>
          </a:solidFill>
          <a:latin typeface="+mn-lt"/>
          <a:ea typeface="+mn-ea"/>
          <a:cs typeface="+mn-cs"/>
        </a:defRPr>
      </a:lvl6pPr>
      <a:lvl7pPr marL="750511" indent="-57732" algn="l" defTabSz="230926" rtl="0" eaLnBrk="1" latinLnBrk="0" hangingPunct="1">
        <a:lnSpc>
          <a:spcPct val="90000"/>
        </a:lnSpc>
        <a:spcBef>
          <a:spcPts val="126"/>
        </a:spcBef>
        <a:buFont typeface="Arial"/>
        <a:buChar char="•"/>
        <a:defRPr sz="455" kern="1200">
          <a:solidFill>
            <a:schemeClr val="tx1"/>
          </a:solidFill>
          <a:latin typeface="+mn-lt"/>
          <a:ea typeface="+mn-ea"/>
          <a:cs typeface="+mn-cs"/>
        </a:defRPr>
      </a:lvl7pPr>
      <a:lvl8pPr marL="865974" indent="-57732" algn="l" defTabSz="230926" rtl="0" eaLnBrk="1" latinLnBrk="0" hangingPunct="1">
        <a:lnSpc>
          <a:spcPct val="90000"/>
        </a:lnSpc>
        <a:spcBef>
          <a:spcPts val="126"/>
        </a:spcBef>
        <a:buFont typeface="Arial"/>
        <a:buChar char="•"/>
        <a:defRPr sz="455" kern="1200">
          <a:solidFill>
            <a:schemeClr val="tx1"/>
          </a:solidFill>
          <a:latin typeface="+mn-lt"/>
          <a:ea typeface="+mn-ea"/>
          <a:cs typeface="+mn-cs"/>
        </a:defRPr>
      </a:lvl8pPr>
      <a:lvl9pPr marL="981437" indent="-57732" algn="l" defTabSz="230926" rtl="0" eaLnBrk="1" latinLnBrk="0" hangingPunct="1">
        <a:lnSpc>
          <a:spcPct val="90000"/>
        </a:lnSpc>
        <a:spcBef>
          <a:spcPts val="126"/>
        </a:spcBef>
        <a:buFont typeface="Arial"/>
        <a:buChar char="•"/>
        <a:defRPr sz="4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1pPr>
      <a:lvl2pPr marL="115463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2pPr>
      <a:lvl3pPr marL="230926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3pPr>
      <a:lvl4pPr marL="346390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4pPr>
      <a:lvl5pPr marL="461853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5pPr>
      <a:lvl6pPr marL="577316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6pPr>
      <a:lvl7pPr marL="692779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7pPr>
      <a:lvl8pPr marL="808242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8pPr>
      <a:lvl9pPr marL="923706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6672" y="2228509"/>
            <a:ext cx="6146485" cy="702468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56722" y="9256000"/>
            <a:ext cx="2954629" cy="6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53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602675" y="9253190"/>
            <a:ext cx="253125" cy="6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253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Rektangel 7"/>
          <p:cNvSpPr/>
          <p:nvPr userDrawn="1"/>
        </p:nvSpPr>
        <p:spPr>
          <a:xfrm>
            <a:off x="5727" y="0"/>
            <a:ext cx="6852273" cy="19239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97" y="456765"/>
            <a:ext cx="3370665" cy="876790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51" r="31427" b="15196"/>
          <a:stretch/>
        </p:blipFill>
        <p:spPr>
          <a:xfrm>
            <a:off x="4227050" y="-10952"/>
            <a:ext cx="2639163" cy="193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36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230926" rtl="0" eaLnBrk="1" latinLnBrk="0" hangingPunct="1">
        <a:lnSpc>
          <a:spcPct val="100000"/>
        </a:lnSpc>
        <a:spcBef>
          <a:spcPct val="0"/>
        </a:spcBef>
        <a:buNone/>
        <a:defRPr sz="2309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86597" indent="-86597" algn="l" defTabSz="230926" rtl="0" eaLnBrk="1" latinLnBrk="0" hangingPunct="1">
        <a:lnSpc>
          <a:spcPct val="100000"/>
        </a:lnSpc>
        <a:spcBef>
          <a:spcPts val="253"/>
        </a:spcBef>
        <a:buClr>
          <a:schemeClr val="accent1"/>
        </a:buClr>
        <a:buFont typeface=".AppleSystemUIFont" charset="-120"/>
        <a:buChar char="›"/>
        <a:defRPr sz="1732" kern="1200">
          <a:solidFill>
            <a:schemeClr val="tx2"/>
          </a:solidFill>
          <a:latin typeface="+mn-lt"/>
          <a:ea typeface="+mn-ea"/>
          <a:cs typeface="+mn-cs"/>
        </a:defRPr>
      </a:lvl1pPr>
      <a:lvl2pPr marL="173195" indent="-57732" algn="l" defTabSz="230926" rtl="0" eaLnBrk="1" latinLnBrk="0" hangingPunct="1">
        <a:lnSpc>
          <a:spcPct val="100000"/>
        </a:lnSpc>
        <a:spcBef>
          <a:spcPts val="126"/>
        </a:spcBef>
        <a:buClr>
          <a:schemeClr val="accent1"/>
        </a:buClr>
        <a:buFont typeface=".AppleSystemUIFont" charset="-120"/>
        <a:buChar char="›"/>
        <a:defRPr sz="1732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288658" indent="-57732" algn="l" defTabSz="230926" rtl="0" eaLnBrk="1" latinLnBrk="0" hangingPunct="1">
        <a:lnSpc>
          <a:spcPct val="100000"/>
        </a:lnSpc>
        <a:spcBef>
          <a:spcPts val="126"/>
        </a:spcBef>
        <a:buClr>
          <a:schemeClr val="accent1"/>
        </a:buClr>
        <a:buFont typeface=".AppleSystemUIFont" charset="-120"/>
        <a:buChar char="›"/>
        <a:defRPr sz="1732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404121" indent="-57732" algn="l" defTabSz="230926" rtl="0" eaLnBrk="1" latinLnBrk="0" hangingPunct="1">
        <a:lnSpc>
          <a:spcPct val="100000"/>
        </a:lnSpc>
        <a:spcBef>
          <a:spcPts val="126"/>
        </a:spcBef>
        <a:buClr>
          <a:schemeClr val="accent1"/>
        </a:buClr>
        <a:buFont typeface=".AppleSystemUIFont" charset="-120"/>
        <a:buChar char="›"/>
        <a:defRPr sz="1732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519584" indent="-57732" algn="l" defTabSz="230926" rtl="0" eaLnBrk="1" latinLnBrk="0" hangingPunct="1">
        <a:lnSpc>
          <a:spcPct val="100000"/>
        </a:lnSpc>
        <a:spcBef>
          <a:spcPts val="126"/>
        </a:spcBef>
        <a:buClr>
          <a:schemeClr val="accent1"/>
        </a:buClr>
        <a:buFont typeface=".AppleSystemUIFont" charset="-120"/>
        <a:buChar char="›"/>
        <a:defRPr sz="1732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635048" indent="-57732" algn="l" defTabSz="230926" rtl="0" eaLnBrk="1" latinLnBrk="0" hangingPunct="1">
        <a:lnSpc>
          <a:spcPct val="90000"/>
        </a:lnSpc>
        <a:spcBef>
          <a:spcPts val="126"/>
        </a:spcBef>
        <a:buFont typeface="Arial"/>
        <a:buChar char="•"/>
        <a:defRPr sz="455" kern="1200">
          <a:solidFill>
            <a:schemeClr val="tx1"/>
          </a:solidFill>
          <a:latin typeface="+mn-lt"/>
          <a:ea typeface="+mn-ea"/>
          <a:cs typeface="+mn-cs"/>
        </a:defRPr>
      </a:lvl6pPr>
      <a:lvl7pPr marL="750511" indent="-57732" algn="l" defTabSz="230926" rtl="0" eaLnBrk="1" latinLnBrk="0" hangingPunct="1">
        <a:lnSpc>
          <a:spcPct val="90000"/>
        </a:lnSpc>
        <a:spcBef>
          <a:spcPts val="126"/>
        </a:spcBef>
        <a:buFont typeface="Arial"/>
        <a:buChar char="•"/>
        <a:defRPr sz="455" kern="1200">
          <a:solidFill>
            <a:schemeClr val="tx1"/>
          </a:solidFill>
          <a:latin typeface="+mn-lt"/>
          <a:ea typeface="+mn-ea"/>
          <a:cs typeface="+mn-cs"/>
        </a:defRPr>
      </a:lvl7pPr>
      <a:lvl8pPr marL="865974" indent="-57732" algn="l" defTabSz="230926" rtl="0" eaLnBrk="1" latinLnBrk="0" hangingPunct="1">
        <a:lnSpc>
          <a:spcPct val="90000"/>
        </a:lnSpc>
        <a:spcBef>
          <a:spcPts val="126"/>
        </a:spcBef>
        <a:buFont typeface="Arial"/>
        <a:buChar char="•"/>
        <a:defRPr sz="455" kern="1200">
          <a:solidFill>
            <a:schemeClr val="tx1"/>
          </a:solidFill>
          <a:latin typeface="+mn-lt"/>
          <a:ea typeface="+mn-ea"/>
          <a:cs typeface="+mn-cs"/>
        </a:defRPr>
      </a:lvl8pPr>
      <a:lvl9pPr marL="981437" indent="-57732" algn="l" defTabSz="230926" rtl="0" eaLnBrk="1" latinLnBrk="0" hangingPunct="1">
        <a:lnSpc>
          <a:spcPct val="90000"/>
        </a:lnSpc>
        <a:spcBef>
          <a:spcPts val="126"/>
        </a:spcBef>
        <a:buFont typeface="Arial"/>
        <a:buChar char="•"/>
        <a:defRPr sz="4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1pPr>
      <a:lvl2pPr marL="115463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2pPr>
      <a:lvl3pPr marL="230926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3pPr>
      <a:lvl4pPr marL="346390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4pPr>
      <a:lvl5pPr marL="461853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5pPr>
      <a:lvl6pPr marL="577316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6pPr>
      <a:lvl7pPr marL="692779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7pPr>
      <a:lvl8pPr marL="808242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8pPr>
      <a:lvl9pPr marL="923706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6672" y="2228509"/>
            <a:ext cx="6146485" cy="702468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56722" y="9256000"/>
            <a:ext cx="2954629" cy="6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53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602675" y="9253190"/>
            <a:ext cx="253125" cy="6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253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Rektangel 7"/>
          <p:cNvSpPr/>
          <p:nvPr userDrawn="1"/>
        </p:nvSpPr>
        <p:spPr>
          <a:xfrm>
            <a:off x="5727" y="0"/>
            <a:ext cx="6852273" cy="19239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pic>
        <p:nvPicPr>
          <p:cNvPr id="6" name="Bilde 5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51" r="31427" b="15196"/>
          <a:stretch/>
        </p:blipFill>
        <p:spPr>
          <a:xfrm>
            <a:off x="4227050" y="-10952"/>
            <a:ext cx="2639163" cy="1938309"/>
          </a:xfrm>
          <a:prstGeom prst="rect">
            <a:avLst/>
          </a:prstGeom>
        </p:spPr>
      </p:pic>
      <p:pic>
        <p:nvPicPr>
          <p:cNvPr id="2" name="Bild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075" y="447796"/>
            <a:ext cx="3079209" cy="885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91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230926" rtl="0" eaLnBrk="1" latinLnBrk="0" hangingPunct="1">
        <a:lnSpc>
          <a:spcPct val="100000"/>
        </a:lnSpc>
        <a:spcBef>
          <a:spcPct val="0"/>
        </a:spcBef>
        <a:buNone/>
        <a:defRPr sz="2309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86597" indent="-86597" algn="l" defTabSz="230926" rtl="0" eaLnBrk="1" latinLnBrk="0" hangingPunct="1">
        <a:lnSpc>
          <a:spcPct val="100000"/>
        </a:lnSpc>
        <a:spcBef>
          <a:spcPts val="253"/>
        </a:spcBef>
        <a:buClr>
          <a:schemeClr val="accent1"/>
        </a:buClr>
        <a:buFont typeface=".AppleSystemUIFont" charset="-120"/>
        <a:buChar char="›"/>
        <a:defRPr sz="1732" kern="1200">
          <a:solidFill>
            <a:schemeClr val="tx2"/>
          </a:solidFill>
          <a:latin typeface="+mn-lt"/>
          <a:ea typeface="+mn-ea"/>
          <a:cs typeface="+mn-cs"/>
        </a:defRPr>
      </a:lvl1pPr>
      <a:lvl2pPr marL="173195" indent="-57732" algn="l" defTabSz="230926" rtl="0" eaLnBrk="1" latinLnBrk="0" hangingPunct="1">
        <a:lnSpc>
          <a:spcPct val="100000"/>
        </a:lnSpc>
        <a:spcBef>
          <a:spcPts val="126"/>
        </a:spcBef>
        <a:buClr>
          <a:schemeClr val="accent1"/>
        </a:buClr>
        <a:buFont typeface=".AppleSystemUIFont" charset="-120"/>
        <a:buChar char="›"/>
        <a:defRPr sz="1732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288658" indent="-57732" algn="l" defTabSz="230926" rtl="0" eaLnBrk="1" latinLnBrk="0" hangingPunct="1">
        <a:lnSpc>
          <a:spcPct val="100000"/>
        </a:lnSpc>
        <a:spcBef>
          <a:spcPts val="126"/>
        </a:spcBef>
        <a:buClr>
          <a:schemeClr val="accent1"/>
        </a:buClr>
        <a:buFont typeface=".AppleSystemUIFont" charset="-120"/>
        <a:buChar char="›"/>
        <a:defRPr sz="1732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404121" indent="-57732" algn="l" defTabSz="230926" rtl="0" eaLnBrk="1" latinLnBrk="0" hangingPunct="1">
        <a:lnSpc>
          <a:spcPct val="100000"/>
        </a:lnSpc>
        <a:spcBef>
          <a:spcPts val="126"/>
        </a:spcBef>
        <a:buClr>
          <a:schemeClr val="accent1"/>
        </a:buClr>
        <a:buFont typeface=".AppleSystemUIFont" charset="-120"/>
        <a:buChar char="›"/>
        <a:defRPr sz="1732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519584" indent="-57732" algn="l" defTabSz="230926" rtl="0" eaLnBrk="1" latinLnBrk="0" hangingPunct="1">
        <a:lnSpc>
          <a:spcPct val="100000"/>
        </a:lnSpc>
        <a:spcBef>
          <a:spcPts val="126"/>
        </a:spcBef>
        <a:buClr>
          <a:schemeClr val="accent1"/>
        </a:buClr>
        <a:buFont typeface=".AppleSystemUIFont" charset="-120"/>
        <a:buChar char="›"/>
        <a:defRPr sz="1732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635048" indent="-57732" algn="l" defTabSz="230926" rtl="0" eaLnBrk="1" latinLnBrk="0" hangingPunct="1">
        <a:lnSpc>
          <a:spcPct val="90000"/>
        </a:lnSpc>
        <a:spcBef>
          <a:spcPts val="126"/>
        </a:spcBef>
        <a:buFont typeface="Arial"/>
        <a:buChar char="•"/>
        <a:defRPr sz="455" kern="1200">
          <a:solidFill>
            <a:schemeClr val="tx1"/>
          </a:solidFill>
          <a:latin typeface="+mn-lt"/>
          <a:ea typeface="+mn-ea"/>
          <a:cs typeface="+mn-cs"/>
        </a:defRPr>
      </a:lvl6pPr>
      <a:lvl7pPr marL="750511" indent="-57732" algn="l" defTabSz="230926" rtl="0" eaLnBrk="1" latinLnBrk="0" hangingPunct="1">
        <a:lnSpc>
          <a:spcPct val="90000"/>
        </a:lnSpc>
        <a:spcBef>
          <a:spcPts val="126"/>
        </a:spcBef>
        <a:buFont typeface="Arial"/>
        <a:buChar char="•"/>
        <a:defRPr sz="455" kern="1200">
          <a:solidFill>
            <a:schemeClr val="tx1"/>
          </a:solidFill>
          <a:latin typeface="+mn-lt"/>
          <a:ea typeface="+mn-ea"/>
          <a:cs typeface="+mn-cs"/>
        </a:defRPr>
      </a:lvl7pPr>
      <a:lvl8pPr marL="865974" indent="-57732" algn="l" defTabSz="230926" rtl="0" eaLnBrk="1" latinLnBrk="0" hangingPunct="1">
        <a:lnSpc>
          <a:spcPct val="90000"/>
        </a:lnSpc>
        <a:spcBef>
          <a:spcPts val="126"/>
        </a:spcBef>
        <a:buFont typeface="Arial"/>
        <a:buChar char="•"/>
        <a:defRPr sz="455" kern="1200">
          <a:solidFill>
            <a:schemeClr val="tx1"/>
          </a:solidFill>
          <a:latin typeface="+mn-lt"/>
          <a:ea typeface="+mn-ea"/>
          <a:cs typeface="+mn-cs"/>
        </a:defRPr>
      </a:lvl8pPr>
      <a:lvl9pPr marL="981437" indent="-57732" algn="l" defTabSz="230926" rtl="0" eaLnBrk="1" latinLnBrk="0" hangingPunct="1">
        <a:lnSpc>
          <a:spcPct val="90000"/>
        </a:lnSpc>
        <a:spcBef>
          <a:spcPts val="126"/>
        </a:spcBef>
        <a:buFont typeface="Arial"/>
        <a:buChar char="•"/>
        <a:defRPr sz="4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1pPr>
      <a:lvl2pPr marL="115463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2pPr>
      <a:lvl3pPr marL="230926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3pPr>
      <a:lvl4pPr marL="346390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4pPr>
      <a:lvl5pPr marL="461853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5pPr>
      <a:lvl6pPr marL="577316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6pPr>
      <a:lvl7pPr marL="692779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7pPr>
      <a:lvl8pPr marL="808242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8pPr>
      <a:lvl9pPr marL="923706" algn="l" defTabSz="230926" rtl="0" eaLnBrk="1" latinLnBrk="0" hangingPunct="1">
        <a:defRPr sz="4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ssholder for innhold 4"/>
          <p:cNvPicPr>
            <a:picLocks noGrp="1" noChangeAspect="1"/>
          </p:cNvPicPr>
          <p:nvPr>
            <p:ph sz="quarter" idx="19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53" b="6839"/>
          <a:stretch/>
        </p:blipFill>
        <p:spPr>
          <a:xfrm>
            <a:off x="0" y="1916407"/>
            <a:ext cx="6857999" cy="2453002"/>
          </a:xfrm>
        </p:spPr>
      </p:pic>
      <p:sp>
        <p:nvSpPr>
          <p:cNvPr id="6" name="Tittel 2"/>
          <p:cNvSpPr>
            <a:spLocks noGrp="1"/>
          </p:cNvSpPr>
          <p:nvPr>
            <p:ph type="ctrTitle"/>
          </p:nvPr>
        </p:nvSpPr>
        <p:spPr>
          <a:xfrm>
            <a:off x="206431" y="4431007"/>
            <a:ext cx="5379879" cy="493680"/>
          </a:xfrm>
        </p:spPr>
        <p:txBody>
          <a:bodyPr/>
          <a:lstStyle/>
          <a:p>
            <a:r>
              <a:rPr lang="nb-NO" dirty="0" smtClean="0"/>
              <a:t>Her er et eksempel på en plakat</a:t>
            </a:r>
            <a:endParaRPr lang="nn-NO" dirty="0"/>
          </a:p>
        </p:txBody>
      </p:sp>
      <p:sp>
        <p:nvSpPr>
          <p:cNvPr id="7" name="Plassholder for innhold 3"/>
          <p:cNvSpPr>
            <a:spLocks noGrp="1"/>
          </p:cNvSpPr>
          <p:nvPr>
            <p:ph sz="quarter" idx="12"/>
          </p:nvPr>
        </p:nvSpPr>
        <p:spPr>
          <a:xfrm>
            <a:off x="206431" y="4924687"/>
            <a:ext cx="6335631" cy="1487063"/>
          </a:xfrm>
        </p:spPr>
        <p:txBody>
          <a:bodyPr>
            <a:normAutofit fontScale="85000" lnSpcReduction="10000"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Her kan du legge inn en liten tekst om arrangementet. Husk å ta med tid og sted og annen informasjon som deltakerne trenger. Husk at du kan endre oppsettet på plakaten som du vil. </a:t>
            </a:r>
          </a:p>
          <a:p>
            <a:endParaRPr lang="nb-NO" dirty="0">
              <a:solidFill>
                <a:schemeClr val="tx1"/>
              </a:solidFill>
            </a:endParaRPr>
          </a:p>
          <a:p>
            <a:r>
              <a:rPr lang="nb-NO" dirty="0" smtClean="0">
                <a:solidFill>
                  <a:schemeClr val="tx1"/>
                </a:solidFill>
              </a:rPr>
              <a:t>Tid: Lørdag 3. november </a:t>
            </a:r>
          </a:p>
          <a:p>
            <a:r>
              <a:rPr lang="nb-NO" dirty="0" smtClean="0">
                <a:solidFill>
                  <a:schemeClr val="tx1"/>
                </a:solidFill>
              </a:rPr>
              <a:t>Sted: Kronstad, F112</a:t>
            </a:r>
          </a:p>
          <a:p>
            <a:endParaRPr lang="nb-NO" dirty="0" smtClean="0">
              <a:solidFill>
                <a:schemeClr val="tx1"/>
              </a:solidFill>
            </a:endParaRPr>
          </a:p>
          <a:p>
            <a:r>
              <a:rPr lang="nb-NO" sz="2400" dirty="0" smtClean="0">
                <a:solidFill>
                  <a:schemeClr val="tx1"/>
                </a:solidFill>
              </a:rPr>
              <a:t>Program</a:t>
            </a:r>
          </a:p>
        </p:txBody>
      </p:sp>
      <p:graphicFrame>
        <p:nvGraphicFramePr>
          <p:cNvPr id="8" name="Tabell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050095"/>
              </p:ext>
            </p:extLst>
          </p:nvPr>
        </p:nvGraphicFramePr>
        <p:xfrm>
          <a:off x="206430" y="6528105"/>
          <a:ext cx="6335631" cy="2966720"/>
        </p:xfrm>
        <a:graphic>
          <a:graphicData uri="http://schemas.openxmlformats.org/drawingml/2006/table">
            <a:tbl>
              <a:tblPr firstRow="1" bandRow="1" bandCol="1">
                <a:tableStyleId>{7E9639D4-E3E2-4D34-9284-5A2195B3D0D7}</a:tableStyleId>
              </a:tblPr>
              <a:tblGrid>
                <a:gridCol w="1347645">
                  <a:extLst>
                    <a:ext uri="{9D8B030D-6E8A-4147-A177-3AD203B41FA5}">
                      <a16:colId xmlns:a16="http://schemas.microsoft.com/office/drawing/2014/main" val="1520675455"/>
                    </a:ext>
                  </a:extLst>
                </a:gridCol>
                <a:gridCol w="4987986">
                  <a:extLst>
                    <a:ext uri="{9D8B030D-6E8A-4147-A177-3AD203B41FA5}">
                      <a16:colId xmlns:a16="http://schemas.microsoft.com/office/drawing/2014/main" val="11548843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Tid</a:t>
                      </a:r>
                      <a:endParaRPr lang="nn-NO" sz="14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Tema</a:t>
                      </a:r>
                      <a:endParaRPr lang="nn-NO" sz="14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350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09.00</a:t>
                      </a:r>
                      <a:r>
                        <a:rPr lang="nb-NO" sz="1400" baseline="0" dirty="0" smtClean="0"/>
                        <a:t> - 10.00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Velkommen</a:t>
                      </a:r>
                      <a:endParaRPr lang="nn-NO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241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10.00 - 11.00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Foredrag 1</a:t>
                      </a:r>
                      <a:endParaRPr lang="nn-NO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741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12.00 - 13.00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Foredrag 2</a:t>
                      </a:r>
                      <a:endParaRPr lang="nn-NO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6911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13.00 - 13.30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Pause</a:t>
                      </a:r>
                      <a:endParaRPr lang="nn-NO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073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13.30 - 14.00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Foredrag 3</a:t>
                      </a:r>
                      <a:endParaRPr lang="nn-NO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689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14.00 - 15.00 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Foredrag 4</a:t>
                      </a:r>
                      <a:endParaRPr lang="nn-NO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877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15.00 - 15.30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err="1" smtClean="0"/>
                        <a:t>Avsluttning</a:t>
                      </a:r>
                      <a:endParaRPr lang="nn-NO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357999"/>
                  </a:ext>
                </a:extLst>
              </a:tr>
            </a:tbl>
          </a:graphicData>
        </a:graphic>
      </p:graphicFrame>
      <p:sp>
        <p:nvSpPr>
          <p:cNvPr id="9" name="TekstSylinder 8"/>
          <p:cNvSpPr txBox="1"/>
          <p:nvPr/>
        </p:nvSpPr>
        <p:spPr>
          <a:xfrm>
            <a:off x="5998354" y="4107799"/>
            <a:ext cx="8596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>
                <a:solidFill>
                  <a:schemeClr val="tx2"/>
                </a:solidFill>
              </a:rPr>
              <a:t>Bilde: HVL</a:t>
            </a:r>
            <a:endParaRPr lang="nn-NO" sz="11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926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3" name="Tit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255081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Tit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753420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Tit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4180374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Tit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179357232"/>
      </p:ext>
    </p:extLst>
  </p:cSld>
  <p:clrMapOvr>
    <a:masterClrMapping/>
  </p:clrMapOvr>
</p:sld>
</file>

<file path=ppt/theme/theme1.xml><?xml version="1.0" encoding="utf-8"?>
<a:theme xmlns:a="http://schemas.openxmlformats.org/drawingml/2006/main" name="HVL_lys blå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_ppt_mal_oppdatert" id="{34A3C5B7-7DCF-A541-AE3D-AB30F07D0F84}" vid="{252C16CA-3E9D-B540-84BD-D5E99CBB698B}"/>
    </a:ext>
  </a:extLst>
</a:theme>
</file>

<file path=ppt/theme/theme2.xml><?xml version="1.0" encoding="utf-8"?>
<a:theme xmlns:a="http://schemas.openxmlformats.org/drawingml/2006/main" name="HVL_ lys blå ENG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_ppt_mal_oppdatert" id="{34A3C5B7-7DCF-A541-AE3D-AB30F07D0F84}" vid="{252C16CA-3E9D-B540-84BD-D5E99CBB698B}"/>
    </a:ext>
  </a:extLst>
</a:theme>
</file>

<file path=ppt/theme/theme3.xml><?xml version="1.0" encoding="utf-8"?>
<a:theme xmlns:a="http://schemas.openxmlformats.org/drawingml/2006/main" name="HVL_mørk blå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_ppt_mal_oppdatert" id="{34A3C5B7-7DCF-A541-AE3D-AB30F07D0F84}" vid="{252C16CA-3E9D-B540-84BD-D5E99CBB698B}"/>
    </a:ext>
  </a:extLst>
</a:theme>
</file>

<file path=ppt/theme/theme4.xml><?xml version="1.0" encoding="utf-8"?>
<a:theme xmlns:a="http://schemas.openxmlformats.org/drawingml/2006/main" name="HVL_mørk blå ENG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_ppt_mal_oppdatert" id="{34A3C5B7-7DCF-A541-AE3D-AB30F07D0F84}" vid="{252C16CA-3E9D-B540-84BD-D5E99CBB698B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HVL_ppt_mal</Template>
  <TotalTime>4161</TotalTime>
  <Words>93</Words>
  <Application>Microsoft Office PowerPoint</Application>
  <PresentationFormat>A4 (210 x 297 mm)</PresentationFormat>
  <Paragraphs>24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4</vt:i4>
      </vt:variant>
      <vt:variant>
        <vt:lpstr>Lysbildetitler</vt:lpstr>
      </vt:variant>
      <vt:variant>
        <vt:i4>5</vt:i4>
      </vt:variant>
    </vt:vector>
  </HeadingPairs>
  <TitlesOfParts>
    <vt:vector size="13" baseType="lpstr">
      <vt:lpstr>.AppleSystemUIFont</vt:lpstr>
      <vt:lpstr>Arial</vt:lpstr>
      <vt:lpstr>Calibri</vt:lpstr>
      <vt:lpstr>Georgia</vt:lpstr>
      <vt:lpstr>HVL_lys blå</vt:lpstr>
      <vt:lpstr>HVL_ lys blå ENG</vt:lpstr>
      <vt:lpstr>HVL_mørk blå</vt:lpstr>
      <vt:lpstr>HVL_mørk blå ENG</vt:lpstr>
      <vt:lpstr>Her er et eksempel på en plakat</vt:lpstr>
      <vt:lpstr>PowerPoint-presentasjon</vt:lpstr>
      <vt:lpstr>PowerPoint-presentasjon</vt:lpstr>
      <vt:lpstr>PowerPoint-presentasjon</vt:lpstr>
      <vt:lpstr>PowerPoint-presentasjon</vt:lpstr>
    </vt:vector>
  </TitlesOfParts>
  <Company>Hogskolen i Bergen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Kamilla Hedvig Halvorsen Myklebust</dc:creator>
  <cp:lastModifiedBy>Kamilla Hedvig Halvorsen Myklebust</cp:lastModifiedBy>
  <cp:revision>24</cp:revision>
  <dcterms:created xsi:type="dcterms:W3CDTF">2016-11-30T08:20:17Z</dcterms:created>
  <dcterms:modified xsi:type="dcterms:W3CDTF">2017-10-04T08:47:14Z</dcterms:modified>
</cp:coreProperties>
</file>