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4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t Humberset Hagen" userId="50591706-6f6c-4546-92ca-056c22368f22" providerId="ADAL" clId="{A16780BD-2CBA-4CE8-A954-390115CD5A26}"/>
    <pc:docChg chg="modSld">
      <pc:chgData name="Bernt Humberset Hagen" userId="50591706-6f6c-4546-92ca-056c22368f22" providerId="ADAL" clId="{A16780BD-2CBA-4CE8-A954-390115CD5A26}" dt="2022-11-24T12:29:35.754" v="7" actId="20577"/>
      <pc:docMkLst>
        <pc:docMk/>
      </pc:docMkLst>
      <pc:sldChg chg="modNotesTx">
        <pc:chgData name="Bernt Humberset Hagen" userId="50591706-6f6c-4546-92ca-056c22368f22" providerId="ADAL" clId="{A16780BD-2CBA-4CE8-A954-390115CD5A26}" dt="2022-11-24T12:29:35.754" v="7" actId="20577"/>
        <pc:sldMkLst>
          <pc:docMk/>
          <pc:sldMk cId="2494251002" sldId="256"/>
        </pc:sldMkLst>
      </pc:sldChg>
      <pc:sldChg chg="modNotesTx">
        <pc:chgData name="Bernt Humberset Hagen" userId="50591706-6f6c-4546-92ca-056c22368f22" providerId="ADAL" clId="{A16780BD-2CBA-4CE8-A954-390115CD5A26}" dt="2022-11-24T12:29:32.680" v="6" actId="20577"/>
        <pc:sldMkLst>
          <pc:docMk/>
          <pc:sldMk cId="3205958755" sldId="257"/>
        </pc:sldMkLst>
      </pc:sldChg>
      <pc:sldChg chg="modNotesTx">
        <pc:chgData name="Bernt Humberset Hagen" userId="50591706-6f6c-4546-92ca-056c22368f22" providerId="ADAL" clId="{A16780BD-2CBA-4CE8-A954-390115CD5A26}" dt="2022-11-24T12:29:28.157" v="5" actId="20577"/>
        <pc:sldMkLst>
          <pc:docMk/>
          <pc:sldMk cId="3955391187" sldId="258"/>
        </pc:sldMkLst>
      </pc:sldChg>
      <pc:sldChg chg="modNotesTx">
        <pc:chgData name="Bernt Humberset Hagen" userId="50591706-6f6c-4546-92ca-056c22368f22" providerId="ADAL" clId="{A16780BD-2CBA-4CE8-A954-390115CD5A26}" dt="2022-11-24T12:29:24.909" v="4" actId="20577"/>
        <pc:sldMkLst>
          <pc:docMk/>
          <pc:sldMk cId="3960383815" sldId="259"/>
        </pc:sldMkLst>
      </pc:sldChg>
      <pc:sldChg chg="modNotesTx">
        <pc:chgData name="Bernt Humberset Hagen" userId="50591706-6f6c-4546-92ca-056c22368f22" providerId="ADAL" clId="{A16780BD-2CBA-4CE8-A954-390115CD5A26}" dt="2022-11-24T12:29:20.576" v="3" actId="20577"/>
        <pc:sldMkLst>
          <pc:docMk/>
          <pc:sldMk cId="2876578823" sldId="260"/>
        </pc:sldMkLst>
      </pc:sldChg>
      <pc:sldChg chg="modNotesTx">
        <pc:chgData name="Bernt Humberset Hagen" userId="50591706-6f6c-4546-92ca-056c22368f22" providerId="ADAL" clId="{A16780BD-2CBA-4CE8-A954-390115CD5A26}" dt="2022-11-24T12:29:13.082" v="2" actId="20577"/>
        <pc:sldMkLst>
          <pc:docMk/>
          <pc:sldMk cId="2838998535" sldId="261"/>
        </pc:sldMkLst>
      </pc:sldChg>
      <pc:sldChg chg="modNotesTx">
        <pc:chgData name="Bernt Humberset Hagen" userId="50591706-6f6c-4546-92ca-056c22368f22" providerId="ADAL" clId="{A16780BD-2CBA-4CE8-A954-390115CD5A26}" dt="2022-11-24T12:29:07.052" v="0" actId="20577"/>
        <pc:sldMkLst>
          <pc:docMk/>
          <pc:sldMk cId="735411591" sldId="262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europe.wiseflow.net/participant/demo/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mailto:eksamen@hvl.no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europe.wiseflow.net/participant/demo/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mailto:eksamen@hvl.no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094ADB-2189-4CC1-B394-74DB665110F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CC36CC8-6A81-4A3C-AEFB-98E4C7A8FE3E}">
      <dgm:prSet/>
      <dgm:spPr/>
      <dgm:t>
        <a:bodyPr/>
        <a:lstStyle/>
        <a:p>
          <a:r>
            <a:rPr lang="nn-NO" dirty="0"/>
            <a:t>Finn tid og stad og rom på Studentweb. Sjekk eksamenstype. Papir eller digital eksamen?</a:t>
          </a:r>
          <a:endParaRPr lang="en-US" dirty="0"/>
        </a:p>
      </dgm:t>
    </dgm:pt>
    <dgm:pt modelId="{C2373509-30EF-4283-A398-57A25FAAD6BA}" type="parTrans" cxnId="{B73E45CC-3E42-4C80-A471-85C49FCF0B6D}">
      <dgm:prSet/>
      <dgm:spPr/>
      <dgm:t>
        <a:bodyPr/>
        <a:lstStyle/>
        <a:p>
          <a:endParaRPr lang="en-US"/>
        </a:p>
      </dgm:t>
    </dgm:pt>
    <dgm:pt modelId="{D508373E-FD62-4422-B18B-A2B3B36DE6B8}" type="sibTrans" cxnId="{B73E45CC-3E42-4C80-A471-85C49FCF0B6D}">
      <dgm:prSet/>
      <dgm:spPr/>
      <dgm:t>
        <a:bodyPr/>
        <a:lstStyle/>
        <a:p>
          <a:endParaRPr lang="en-US"/>
        </a:p>
      </dgm:t>
    </dgm:pt>
    <dgm:pt modelId="{ABF16978-EB2E-456F-9A91-36A2D109B8DD}">
      <dgm:prSet/>
      <dgm:spPr/>
      <dgm:t>
        <a:bodyPr/>
        <a:lstStyle/>
        <a:p>
          <a:r>
            <a:rPr lang="nn-NO" dirty="0"/>
            <a:t>Sjekk at du kjem inn på vanlig nett (</a:t>
          </a:r>
          <a:r>
            <a:rPr lang="nn-NO" dirty="0" err="1"/>
            <a:t>Eduroam</a:t>
          </a:r>
          <a:r>
            <a:rPr lang="nn-NO" dirty="0"/>
            <a:t>) på campus.</a:t>
          </a:r>
          <a:endParaRPr lang="en-US" dirty="0"/>
        </a:p>
      </dgm:t>
    </dgm:pt>
    <dgm:pt modelId="{50644522-7D47-4509-9B96-9B0158E6E4A2}" type="parTrans" cxnId="{3727693B-293D-45C0-8E99-0C52CECB12B1}">
      <dgm:prSet/>
      <dgm:spPr/>
      <dgm:t>
        <a:bodyPr/>
        <a:lstStyle/>
        <a:p>
          <a:endParaRPr lang="en-US"/>
        </a:p>
      </dgm:t>
    </dgm:pt>
    <dgm:pt modelId="{96507D88-4242-46B9-AEFA-8CF59699FEC7}" type="sibTrans" cxnId="{3727693B-293D-45C0-8E99-0C52CECB12B1}">
      <dgm:prSet/>
      <dgm:spPr/>
      <dgm:t>
        <a:bodyPr/>
        <a:lstStyle/>
        <a:p>
          <a:endParaRPr lang="en-US"/>
        </a:p>
      </dgm:t>
    </dgm:pt>
    <dgm:pt modelId="{08170D6B-A176-46F7-9051-4B9EE62C654A}">
      <dgm:prSet/>
      <dgm:spPr/>
      <dgm:t>
        <a:bodyPr/>
        <a:lstStyle/>
        <a:p>
          <a:r>
            <a:rPr lang="nn-NO"/>
            <a:t>Brukernavn: student-epost og vanleg feidepassord.</a:t>
          </a:r>
          <a:endParaRPr lang="en-US"/>
        </a:p>
      </dgm:t>
    </dgm:pt>
    <dgm:pt modelId="{F290BB41-E340-4C8A-B1A9-B4DB637C70A6}" type="parTrans" cxnId="{BB62A979-9F4B-412A-ACA4-50436BCF8066}">
      <dgm:prSet/>
      <dgm:spPr/>
      <dgm:t>
        <a:bodyPr/>
        <a:lstStyle/>
        <a:p>
          <a:endParaRPr lang="en-US"/>
        </a:p>
      </dgm:t>
    </dgm:pt>
    <dgm:pt modelId="{0FD30941-D437-4A31-934B-6F69E0B2B662}" type="sibTrans" cxnId="{BB62A979-9F4B-412A-ACA4-50436BCF8066}">
      <dgm:prSet/>
      <dgm:spPr/>
      <dgm:t>
        <a:bodyPr/>
        <a:lstStyle/>
        <a:p>
          <a:endParaRPr lang="en-US"/>
        </a:p>
      </dgm:t>
    </dgm:pt>
    <dgm:pt modelId="{E338613F-ED83-465C-9CB8-959441B04A2A}">
      <dgm:prSet/>
      <dgm:spPr/>
      <dgm:t>
        <a:bodyPr/>
        <a:lstStyle/>
        <a:p>
          <a:r>
            <a:rPr lang="nn-NO"/>
            <a:t>Logg deg på WISEflow via feide. </a:t>
          </a:r>
          <a:endParaRPr lang="en-US"/>
        </a:p>
      </dgm:t>
    </dgm:pt>
    <dgm:pt modelId="{836C77E1-3EE5-4FEC-B18A-BEB95F8F28E5}" type="parTrans" cxnId="{F2A66B8C-94EB-4580-A23E-EF3F9359D12E}">
      <dgm:prSet/>
      <dgm:spPr/>
      <dgm:t>
        <a:bodyPr/>
        <a:lstStyle/>
        <a:p>
          <a:endParaRPr lang="en-US"/>
        </a:p>
      </dgm:t>
    </dgm:pt>
    <dgm:pt modelId="{A59F7AAA-85E7-48D7-8977-C5411E6A835A}" type="sibTrans" cxnId="{F2A66B8C-94EB-4580-A23E-EF3F9359D12E}">
      <dgm:prSet/>
      <dgm:spPr/>
      <dgm:t>
        <a:bodyPr/>
        <a:lstStyle/>
        <a:p>
          <a:endParaRPr lang="en-US"/>
        </a:p>
      </dgm:t>
    </dgm:pt>
    <dgm:pt modelId="{ACEDC50E-DC89-4CD9-BD8D-D4A03CBCE3D1}">
      <dgm:prSet/>
      <dgm:spPr/>
      <dgm:t>
        <a:bodyPr/>
        <a:lstStyle/>
        <a:p>
          <a:r>
            <a:rPr lang="nn-NO"/>
            <a:t>Wiseflow.hvl.no</a:t>
          </a:r>
          <a:endParaRPr lang="en-US"/>
        </a:p>
      </dgm:t>
    </dgm:pt>
    <dgm:pt modelId="{6E4C0B29-0DA8-45C7-99FC-886679173CF2}" type="parTrans" cxnId="{D3220A6C-3BF6-4F1E-B5C7-538113BABE88}">
      <dgm:prSet/>
      <dgm:spPr/>
      <dgm:t>
        <a:bodyPr/>
        <a:lstStyle/>
        <a:p>
          <a:endParaRPr lang="en-US"/>
        </a:p>
      </dgm:t>
    </dgm:pt>
    <dgm:pt modelId="{37A7641B-A499-4F8B-8D3B-1CD6A2522C1C}" type="sibTrans" cxnId="{D3220A6C-3BF6-4F1E-B5C7-538113BABE88}">
      <dgm:prSet/>
      <dgm:spPr/>
      <dgm:t>
        <a:bodyPr/>
        <a:lstStyle/>
        <a:p>
          <a:endParaRPr lang="en-US"/>
        </a:p>
      </dgm:t>
    </dgm:pt>
    <dgm:pt modelId="{04FC6965-09BD-406D-841F-9FB9CE805B9E}">
      <dgm:prSet/>
      <dgm:spPr/>
      <dgm:t>
        <a:bodyPr/>
        <a:lstStyle/>
        <a:p>
          <a:r>
            <a:rPr lang="nn-NO"/>
            <a:t>Brukernavn: studentnummer og vanleg feidepassord.</a:t>
          </a:r>
          <a:endParaRPr lang="en-US"/>
        </a:p>
      </dgm:t>
    </dgm:pt>
    <dgm:pt modelId="{28E8B8DC-A93D-4B6F-AB8B-9E519C88B1DC}" type="parTrans" cxnId="{E12CFEE2-C097-4552-861B-866656ED1345}">
      <dgm:prSet/>
      <dgm:spPr/>
      <dgm:t>
        <a:bodyPr/>
        <a:lstStyle/>
        <a:p>
          <a:endParaRPr lang="en-US"/>
        </a:p>
      </dgm:t>
    </dgm:pt>
    <dgm:pt modelId="{1980D482-E4E2-491A-8168-56CF80240DB6}" type="sibTrans" cxnId="{E12CFEE2-C097-4552-861B-866656ED1345}">
      <dgm:prSet/>
      <dgm:spPr/>
      <dgm:t>
        <a:bodyPr/>
        <a:lstStyle/>
        <a:p>
          <a:endParaRPr lang="en-US"/>
        </a:p>
      </dgm:t>
    </dgm:pt>
    <dgm:pt modelId="{4CE288B2-F8DB-4FDC-8E5C-A915EBA1C7DD}">
      <dgm:prSet/>
      <dgm:spPr/>
      <dgm:t>
        <a:bodyPr/>
        <a:lstStyle/>
        <a:p>
          <a:r>
            <a:rPr lang="nn-NO" dirty="0"/>
            <a:t>Sjekk «</a:t>
          </a:r>
          <a:r>
            <a:rPr lang="nn-NO" dirty="0" err="1"/>
            <a:t>Demoflows</a:t>
          </a:r>
          <a:r>
            <a:rPr lang="nn-NO" dirty="0"/>
            <a:t>», og installer og test programvare for digital skuleeksamen i WISEflow   -&gt;&gt; meir om dette</a:t>
          </a:r>
          <a:endParaRPr lang="en-US" dirty="0"/>
        </a:p>
      </dgm:t>
    </dgm:pt>
    <dgm:pt modelId="{EFA335FD-799C-4B8B-86B9-6CACF3AF8E6B}" type="parTrans" cxnId="{093A9B52-0B92-40D9-8A45-043C4DB95ABA}">
      <dgm:prSet/>
      <dgm:spPr/>
      <dgm:t>
        <a:bodyPr/>
        <a:lstStyle/>
        <a:p>
          <a:endParaRPr lang="en-US"/>
        </a:p>
      </dgm:t>
    </dgm:pt>
    <dgm:pt modelId="{3E8FC116-9992-435B-9FF2-FFC1F925CABE}" type="sibTrans" cxnId="{093A9B52-0B92-40D9-8A45-043C4DB95ABA}">
      <dgm:prSet/>
      <dgm:spPr/>
      <dgm:t>
        <a:bodyPr/>
        <a:lstStyle/>
        <a:p>
          <a:endParaRPr lang="en-US"/>
        </a:p>
      </dgm:t>
    </dgm:pt>
    <dgm:pt modelId="{81337D34-AD19-4AE3-9F2B-6289648A5B20}" type="pres">
      <dgm:prSet presAssocID="{7E094ADB-2189-4CC1-B394-74DB665110F4}" presName="linear" presStyleCnt="0">
        <dgm:presLayoutVars>
          <dgm:animLvl val="lvl"/>
          <dgm:resizeHandles val="exact"/>
        </dgm:presLayoutVars>
      </dgm:prSet>
      <dgm:spPr/>
    </dgm:pt>
    <dgm:pt modelId="{23D4D9C0-19E6-4060-8A23-15A6F0EF79FB}" type="pres">
      <dgm:prSet presAssocID="{DCC36CC8-6A81-4A3C-AEFB-98E4C7A8FE3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8B4C61D-4AE0-487C-9223-010D1B0BA166}" type="pres">
      <dgm:prSet presAssocID="{D508373E-FD62-4422-B18B-A2B3B36DE6B8}" presName="spacer" presStyleCnt="0"/>
      <dgm:spPr/>
    </dgm:pt>
    <dgm:pt modelId="{52FB3658-E702-46A6-BA83-9A6FCCCDF00D}" type="pres">
      <dgm:prSet presAssocID="{ABF16978-EB2E-456F-9A91-36A2D109B8D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D608AC9-12A2-4A84-8039-D5FEA53F57DF}" type="pres">
      <dgm:prSet presAssocID="{ABF16978-EB2E-456F-9A91-36A2D109B8DD}" presName="childText" presStyleLbl="revTx" presStyleIdx="0" presStyleCnt="2">
        <dgm:presLayoutVars>
          <dgm:bulletEnabled val="1"/>
        </dgm:presLayoutVars>
      </dgm:prSet>
      <dgm:spPr/>
    </dgm:pt>
    <dgm:pt modelId="{FE2226A2-6015-4D45-8391-4518B6158A48}" type="pres">
      <dgm:prSet presAssocID="{E338613F-ED83-465C-9CB8-959441B04A2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62F591-7A6D-4A10-8517-0ABC4FD39FFD}" type="pres">
      <dgm:prSet presAssocID="{E338613F-ED83-465C-9CB8-959441B04A2A}" presName="childText" presStyleLbl="revTx" presStyleIdx="1" presStyleCnt="2">
        <dgm:presLayoutVars>
          <dgm:bulletEnabled val="1"/>
        </dgm:presLayoutVars>
      </dgm:prSet>
      <dgm:spPr/>
    </dgm:pt>
    <dgm:pt modelId="{2E502291-58AB-44D7-AC9E-D07E7D724741}" type="pres">
      <dgm:prSet presAssocID="{4CE288B2-F8DB-4FDC-8E5C-A915EBA1C7D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0F6CC1E-8E2D-4958-AAEB-5E3975942C30}" type="presOf" srcId="{ACEDC50E-DC89-4CD9-BD8D-D4A03CBCE3D1}" destId="{8262F591-7A6D-4A10-8517-0ABC4FD39FFD}" srcOrd="0" destOrd="0" presId="urn:microsoft.com/office/officeart/2005/8/layout/vList2"/>
    <dgm:cxn modelId="{1C04A220-3F34-4608-A095-A8C1ECFF1404}" type="presOf" srcId="{7E094ADB-2189-4CC1-B394-74DB665110F4}" destId="{81337D34-AD19-4AE3-9F2B-6289648A5B20}" srcOrd="0" destOrd="0" presId="urn:microsoft.com/office/officeart/2005/8/layout/vList2"/>
    <dgm:cxn modelId="{BAA47432-4D1E-4B84-9B79-0AA55B1CC73B}" type="presOf" srcId="{04FC6965-09BD-406D-841F-9FB9CE805B9E}" destId="{8262F591-7A6D-4A10-8517-0ABC4FD39FFD}" srcOrd="0" destOrd="1" presId="urn:microsoft.com/office/officeart/2005/8/layout/vList2"/>
    <dgm:cxn modelId="{3727693B-293D-45C0-8E99-0C52CECB12B1}" srcId="{7E094ADB-2189-4CC1-B394-74DB665110F4}" destId="{ABF16978-EB2E-456F-9A91-36A2D109B8DD}" srcOrd="1" destOrd="0" parTransId="{50644522-7D47-4509-9B96-9B0158E6E4A2}" sibTransId="{96507D88-4242-46B9-AEFA-8CF59699FEC7}"/>
    <dgm:cxn modelId="{D3220A6C-3BF6-4F1E-B5C7-538113BABE88}" srcId="{E338613F-ED83-465C-9CB8-959441B04A2A}" destId="{ACEDC50E-DC89-4CD9-BD8D-D4A03CBCE3D1}" srcOrd="0" destOrd="0" parTransId="{6E4C0B29-0DA8-45C7-99FC-886679173CF2}" sibTransId="{37A7641B-A499-4F8B-8D3B-1CD6A2522C1C}"/>
    <dgm:cxn modelId="{093A9B52-0B92-40D9-8A45-043C4DB95ABA}" srcId="{7E094ADB-2189-4CC1-B394-74DB665110F4}" destId="{4CE288B2-F8DB-4FDC-8E5C-A915EBA1C7DD}" srcOrd="3" destOrd="0" parTransId="{EFA335FD-799C-4B8B-86B9-6CACF3AF8E6B}" sibTransId="{3E8FC116-9992-435B-9FF2-FFC1F925CABE}"/>
    <dgm:cxn modelId="{EFD9F157-EAD2-4E23-98E1-38CBE43D1723}" type="presOf" srcId="{ABF16978-EB2E-456F-9A91-36A2D109B8DD}" destId="{52FB3658-E702-46A6-BA83-9A6FCCCDF00D}" srcOrd="0" destOrd="0" presId="urn:microsoft.com/office/officeart/2005/8/layout/vList2"/>
    <dgm:cxn modelId="{8A471079-1827-49AA-A880-464D627FE5C4}" type="presOf" srcId="{E338613F-ED83-465C-9CB8-959441B04A2A}" destId="{FE2226A2-6015-4D45-8391-4518B6158A48}" srcOrd="0" destOrd="0" presId="urn:microsoft.com/office/officeart/2005/8/layout/vList2"/>
    <dgm:cxn modelId="{BB62A979-9F4B-412A-ACA4-50436BCF8066}" srcId="{ABF16978-EB2E-456F-9A91-36A2D109B8DD}" destId="{08170D6B-A176-46F7-9051-4B9EE62C654A}" srcOrd="0" destOrd="0" parTransId="{F290BB41-E340-4C8A-B1A9-B4DB637C70A6}" sibTransId="{0FD30941-D437-4A31-934B-6F69E0B2B662}"/>
    <dgm:cxn modelId="{C7296685-F04D-4134-AB69-D05D556101DC}" type="presOf" srcId="{4CE288B2-F8DB-4FDC-8E5C-A915EBA1C7DD}" destId="{2E502291-58AB-44D7-AC9E-D07E7D724741}" srcOrd="0" destOrd="0" presId="urn:microsoft.com/office/officeart/2005/8/layout/vList2"/>
    <dgm:cxn modelId="{F2A66B8C-94EB-4580-A23E-EF3F9359D12E}" srcId="{7E094ADB-2189-4CC1-B394-74DB665110F4}" destId="{E338613F-ED83-465C-9CB8-959441B04A2A}" srcOrd="2" destOrd="0" parTransId="{836C77E1-3EE5-4FEC-B18A-BEB95F8F28E5}" sibTransId="{A59F7AAA-85E7-48D7-8977-C5411E6A835A}"/>
    <dgm:cxn modelId="{B73E45CC-3E42-4C80-A471-85C49FCF0B6D}" srcId="{7E094ADB-2189-4CC1-B394-74DB665110F4}" destId="{DCC36CC8-6A81-4A3C-AEFB-98E4C7A8FE3E}" srcOrd="0" destOrd="0" parTransId="{C2373509-30EF-4283-A398-57A25FAAD6BA}" sibTransId="{D508373E-FD62-4422-B18B-A2B3B36DE6B8}"/>
    <dgm:cxn modelId="{4D2018CF-A27B-4CB0-85E3-44A2933A3D14}" type="presOf" srcId="{08170D6B-A176-46F7-9051-4B9EE62C654A}" destId="{ED608AC9-12A2-4A84-8039-D5FEA53F57DF}" srcOrd="0" destOrd="0" presId="urn:microsoft.com/office/officeart/2005/8/layout/vList2"/>
    <dgm:cxn modelId="{E12CFEE2-C097-4552-861B-866656ED1345}" srcId="{E338613F-ED83-465C-9CB8-959441B04A2A}" destId="{04FC6965-09BD-406D-841F-9FB9CE805B9E}" srcOrd="1" destOrd="0" parTransId="{28E8B8DC-A93D-4B6F-AB8B-9E519C88B1DC}" sibTransId="{1980D482-E4E2-491A-8168-56CF80240DB6}"/>
    <dgm:cxn modelId="{3241B7EC-2AF6-4C95-AB47-039B2F8BAE58}" type="presOf" srcId="{DCC36CC8-6A81-4A3C-AEFB-98E4C7A8FE3E}" destId="{23D4D9C0-19E6-4060-8A23-15A6F0EF79FB}" srcOrd="0" destOrd="0" presId="urn:microsoft.com/office/officeart/2005/8/layout/vList2"/>
    <dgm:cxn modelId="{D78EDD25-734D-49B0-B8B6-F82BA051E73D}" type="presParOf" srcId="{81337D34-AD19-4AE3-9F2B-6289648A5B20}" destId="{23D4D9C0-19E6-4060-8A23-15A6F0EF79FB}" srcOrd="0" destOrd="0" presId="urn:microsoft.com/office/officeart/2005/8/layout/vList2"/>
    <dgm:cxn modelId="{C43DDFCE-4243-4199-99B0-D432E8FD8B1B}" type="presParOf" srcId="{81337D34-AD19-4AE3-9F2B-6289648A5B20}" destId="{38B4C61D-4AE0-487C-9223-010D1B0BA166}" srcOrd="1" destOrd="0" presId="urn:microsoft.com/office/officeart/2005/8/layout/vList2"/>
    <dgm:cxn modelId="{E300A37D-14F7-4377-B171-832BEC82ACCF}" type="presParOf" srcId="{81337D34-AD19-4AE3-9F2B-6289648A5B20}" destId="{52FB3658-E702-46A6-BA83-9A6FCCCDF00D}" srcOrd="2" destOrd="0" presId="urn:microsoft.com/office/officeart/2005/8/layout/vList2"/>
    <dgm:cxn modelId="{E4400380-470E-46FC-837C-C98E3744D85C}" type="presParOf" srcId="{81337D34-AD19-4AE3-9F2B-6289648A5B20}" destId="{ED608AC9-12A2-4A84-8039-D5FEA53F57DF}" srcOrd="3" destOrd="0" presId="urn:microsoft.com/office/officeart/2005/8/layout/vList2"/>
    <dgm:cxn modelId="{6145E3BA-0890-4EF0-BE5B-F69629032345}" type="presParOf" srcId="{81337D34-AD19-4AE3-9F2B-6289648A5B20}" destId="{FE2226A2-6015-4D45-8391-4518B6158A48}" srcOrd="4" destOrd="0" presId="urn:microsoft.com/office/officeart/2005/8/layout/vList2"/>
    <dgm:cxn modelId="{388EFA71-8D4F-47AD-9871-A905CAB1A82B}" type="presParOf" srcId="{81337D34-AD19-4AE3-9F2B-6289648A5B20}" destId="{8262F591-7A6D-4A10-8517-0ABC4FD39FFD}" srcOrd="5" destOrd="0" presId="urn:microsoft.com/office/officeart/2005/8/layout/vList2"/>
    <dgm:cxn modelId="{4768DB8D-60EA-4564-BBD9-29F76A0DAAF4}" type="presParOf" srcId="{81337D34-AD19-4AE3-9F2B-6289648A5B20}" destId="{2E502291-58AB-44D7-AC9E-D07E7D72474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DDED3E-0069-418C-9275-843D9141E83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E8AF1D-0D16-42D1-B370-95985DEA1307}">
      <dgm:prSet/>
      <dgm:spPr/>
      <dgm:t>
        <a:bodyPr/>
        <a:lstStyle/>
        <a:p>
          <a:r>
            <a:rPr lang="nn-NO" dirty="0"/>
            <a:t>WISEflow er portalen der du finn eksamen.</a:t>
          </a:r>
          <a:br>
            <a:rPr lang="nn-NO" dirty="0"/>
          </a:br>
          <a:r>
            <a:rPr lang="nn-NO" dirty="0"/>
            <a:t>Wiseflow.hvl.no </a:t>
          </a:r>
          <a:endParaRPr lang="en-US" dirty="0"/>
        </a:p>
      </dgm:t>
    </dgm:pt>
    <dgm:pt modelId="{89956264-B6BE-4D85-ABAC-FBC07E839E09}" type="parTrans" cxnId="{DDF0CA74-7543-44DF-87AA-C6FF345D194D}">
      <dgm:prSet/>
      <dgm:spPr/>
      <dgm:t>
        <a:bodyPr/>
        <a:lstStyle/>
        <a:p>
          <a:endParaRPr lang="en-US"/>
        </a:p>
      </dgm:t>
    </dgm:pt>
    <dgm:pt modelId="{EE55B5D6-DF61-4B93-9D99-79CB7EDF0DF0}" type="sibTrans" cxnId="{DDF0CA74-7543-44DF-87AA-C6FF345D194D}">
      <dgm:prSet/>
      <dgm:spPr/>
      <dgm:t>
        <a:bodyPr/>
        <a:lstStyle/>
        <a:p>
          <a:endParaRPr lang="en-US"/>
        </a:p>
      </dgm:t>
    </dgm:pt>
    <dgm:pt modelId="{CD696712-D480-4D1B-99E9-438307D9999A}">
      <dgm:prSet/>
      <dgm:spPr/>
      <dgm:t>
        <a:bodyPr/>
        <a:lstStyle/>
        <a:p>
          <a:r>
            <a:rPr lang="nn-NO" dirty="0"/>
            <a:t>Du finn dine </a:t>
          </a:r>
          <a:r>
            <a:rPr lang="nn-NO" dirty="0" err="1"/>
            <a:t>emner</a:t>
          </a:r>
          <a:r>
            <a:rPr lang="nn-NO" dirty="0"/>
            <a:t> i oversikta inne i WF.</a:t>
          </a:r>
          <a:endParaRPr lang="en-US" dirty="0"/>
        </a:p>
      </dgm:t>
    </dgm:pt>
    <dgm:pt modelId="{F7B26473-DBA4-4F83-ACDB-DFCF8BA33CA8}" type="parTrans" cxnId="{EC58323D-A7B9-46C1-B268-A5883405A932}">
      <dgm:prSet/>
      <dgm:spPr/>
      <dgm:t>
        <a:bodyPr/>
        <a:lstStyle/>
        <a:p>
          <a:endParaRPr lang="en-US"/>
        </a:p>
      </dgm:t>
    </dgm:pt>
    <dgm:pt modelId="{15B2B3F3-2A1D-4501-B181-C3C0173371C9}" type="sibTrans" cxnId="{EC58323D-A7B9-46C1-B268-A5883405A932}">
      <dgm:prSet/>
      <dgm:spPr/>
      <dgm:t>
        <a:bodyPr/>
        <a:lstStyle/>
        <a:p>
          <a:endParaRPr lang="en-US"/>
        </a:p>
      </dgm:t>
    </dgm:pt>
    <dgm:pt modelId="{C04370F0-BF9B-42E4-8755-37E2F0308653}">
      <dgm:prSet/>
      <dgm:spPr/>
      <dgm:t>
        <a:bodyPr/>
        <a:lstStyle/>
        <a:p>
          <a:r>
            <a:rPr lang="nn-NO" dirty="0"/>
            <a:t>Før eksamen kan du </a:t>
          </a:r>
          <a:r>
            <a:rPr lang="nn-NO" dirty="0" err="1"/>
            <a:t>kjøre</a:t>
          </a:r>
          <a:r>
            <a:rPr lang="nn-NO" dirty="0"/>
            <a:t> ein test-eksamen for deg sjølv, gjennom «</a:t>
          </a:r>
          <a:r>
            <a:rPr lang="nn-NO" dirty="0" err="1">
              <a:hlinkClick xmlns:r="http://schemas.openxmlformats.org/officeDocument/2006/relationships" r:id="rId1"/>
            </a:rPr>
            <a:t>Demoflows</a:t>
          </a:r>
          <a:r>
            <a:rPr lang="nn-NO" dirty="0"/>
            <a:t>». </a:t>
          </a:r>
          <a:endParaRPr lang="en-US" dirty="0"/>
        </a:p>
      </dgm:t>
    </dgm:pt>
    <dgm:pt modelId="{655C9CFF-58B3-4003-829B-6565FF41F9EC}" type="parTrans" cxnId="{89D05333-281F-4196-BF0B-25BFD675C338}">
      <dgm:prSet/>
      <dgm:spPr/>
      <dgm:t>
        <a:bodyPr/>
        <a:lstStyle/>
        <a:p>
          <a:endParaRPr lang="en-US"/>
        </a:p>
      </dgm:t>
    </dgm:pt>
    <dgm:pt modelId="{0F406A1B-891E-4919-ACE3-BE9E40F0A37E}" type="sibTrans" cxnId="{89D05333-281F-4196-BF0B-25BFD675C338}">
      <dgm:prSet/>
      <dgm:spPr/>
      <dgm:t>
        <a:bodyPr/>
        <a:lstStyle/>
        <a:p>
          <a:endParaRPr lang="en-US"/>
        </a:p>
      </dgm:t>
    </dgm:pt>
    <dgm:pt modelId="{06D1E5BB-D0F6-49F6-B62D-B5F5CD596E2B}" type="pres">
      <dgm:prSet presAssocID="{BFDDED3E-0069-418C-9275-843D9141E830}" presName="diagram" presStyleCnt="0">
        <dgm:presLayoutVars>
          <dgm:dir/>
          <dgm:resizeHandles val="exact"/>
        </dgm:presLayoutVars>
      </dgm:prSet>
      <dgm:spPr/>
    </dgm:pt>
    <dgm:pt modelId="{317D1866-BB6F-43CA-9D36-FCD5E80A2744}" type="pres">
      <dgm:prSet presAssocID="{35E8AF1D-0D16-42D1-B370-95985DEA1307}" presName="node" presStyleLbl="node1" presStyleIdx="0" presStyleCnt="3">
        <dgm:presLayoutVars>
          <dgm:bulletEnabled val="1"/>
        </dgm:presLayoutVars>
      </dgm:prSet>
      <dgm:spPr/>
    </dgm:pt>
    <dgm:pt modelId="{8EBBA7B3-F804-43D5-83C2-0DF2F75C2655}" type="pres">
      <dgm:prSet presAssocID="{EE55B5D6-DF61-4B93-9D99-79CB7EDF0DF0}" presName="sibTrans" presStyleLbl="sibTrans2D1" presStyleIdx="0" presStyleCnt="2"/>
      <dgm:spPr/>
    </dgm:pt>
    <dgm:pt modelId="{DF340504-A2B0-4271-9D64-A496AF88DA9D}" type="pres">
      <dgm:prSet presAssocID="{EE55B5D6-DF61-4B93-9D99-79CB7EDF0DF0}" presName="connectorText" presStyleLbl="sibTrans2D1" presStyleIdx="0" presStyleCnt="2"/>
      <dgm:spPr/>
    </dgm:pt>
    <dgm:pt modelId="{7FC6B7D6-4529-4F57-97E2-B67BC307F4C7}" type="pres">
      <dgm:prSet presAssocID="{CD696712-D480-4D1B-99E9-438307D9999A}" presName="node" presStyleLbl="node1" presStyleIdx="1" presStyleCnt="3">
        <dgm:presLayoutVars>
          <dgm:bulletEnabled val="1"/>
        </dgm:presLayoutVars>
      </dgm:prSet>
      <dgm:spPr/>
    </dgm:pt>
    <dgm:pt modelId="{0CFDB212-D707-4C17-B633-1DE4B21FBDB4}" type="pres">
      <dgm:prSet presAssocID="{15B2B3F3-2A1D-4501-B181-C3C0173371C9}" presName="sibTrans" presStyleLbl="sibTrans2D1" presStyleIdx="1" presStyleCnt="2"/>
      <dgm:spPr/>
    </dgm:pt>
    <dgm:pt modelId="{3F50494E-DC02-43C4-8BBC-7AA28A2AF22F}" type="pres">
      <dgm:prSet presAssocID="{15B2B3F3-2A1D-4501-B181-C3C0173371C9}" presName="connectorText" presStyleLbl="sibTrans2D1" presStyleIdx="1" presStyleCnt="2"/>
      <dgm:spPr/>
    </dgm:pt>
    <dgm:pt modelId="{0248D111-7B00-4EC6-A78F-B505F0DFDCFF}" type="pres">
      <dgm:prSet presAssocID="{C04370F0-BF9B-42E4-8755-37E2F0308653}" presName="node" presStyleLbl="node1" presStyleIdx="2" presStyleCnt="3">
        <dgm:presLayoutVars>
          <dgm:bulletEnabled val="1"/>
        </dgm:presLayoutVars>
      </dgm:prSet>
      <dgm:spPr/>
    </dgm:pt>
  </dgm:ptLst>
  <dgm:cxnLst>
    <dgm:cxn modelId="{896F1206-3D5F-4388-B2FF-EBA48476C483}" type="presOf" srcId="{15B2B3F3-2A1D-4501-B181-C3C0173371C9}" destId="{3F50494E-DC02-43C4-8BBC-7AA28A2AF22F}" srcOrd="1" destOrd="0" presId="urn:microsoft.com/office/officeart/2005/8/layout/process5"/>
    <dgm:cxn modelId="{DB1A7E14-F171-4A8C-B342-4F2B7EF2395B}" type="presOf" srcId="{EE55B5D6-DF61-4B93-9D99-79CB7EDF0DF0}" destId="{8EBBA7B3-F804-43D5-83C2-0DF2F75C2655}" srcOrd="0" destOrd="0" presId="urn:microsoft.com/office/officeart/2005/8/layout/process5"/>
    <dgm:cxn modelId="{B6855923-2ED1-421B-86A9-977364B73E01}" type="presOf" srcId="{CD696712-D480-4D1B-99E9-438307D9999A}" destId="{7FC6B7D6-4529-4F57-97E2-B67BC307F4C7}" srcOrd="0" destOrd="0" presId="urn:microsoft.com/office/officeart/2005/8/layout/process5"/>
    <dgm:cxn modelId="{89D05333-281F-4196-BF0B-25BFD675C338}" srcId="{BFDDED3E-0069-418C-9275-843D9141E830}" destId="{C04370F0-BF9B-42E4-8755-37E2F0308653}" srcOrd="2" destOrd="0" parTransId="{655C9CFF-58B3-4003-829B-6565FF41F9EC}" sibTransId="{0F406A1B-891E-4919-ACE3-BE9E40F0A37E}"/>
    <dgm:cxn modelId="{EC58323D-A7B9-46C1-B268-A5883405A932}" srcId="{BFDDED3E-0069-418C-9275-843D9141E830}" destId="{CD696712-D480-4D1B-99E9-438307D9999A}" srcOrd="1" destOrd="0" parTransId="{F7B26473-DBA4-4F83-ACDB-DFCF8BA33CA8}" sibTransId="{15B2B3F3-2A1D-4501-B181-C3C0173371C9}"/>
    <dgm:cxn modelId="{F4AF684E-10A8-4C8D-B7CD-3839CDDF3E31}" type="presOf" srcId="{BFDDED3E-0069-418C-9275-843D9141E830}" destId="{06D1E5BB-D0F6-49F6-B62D-B5F5CD596E2B}" srcOrd="0" destOrd="0" presId="urn:microsoft.com/office/officeart/2005/8/layout/process5"/>
    <dgm:cxn modelId="{DDF0CA74-7543-44DF-87AA-C6FF345D194D}" srcId="{BFDDED3E-0069-418C-9275-843D9141E830}" destId="{35E8AF1D-0D16-42D1-B370-95985DEA1307}" srcOrd="0" destOrd="0" parTransId="{89956264-B6BE-4D85-ABAC-FBC07E839E09}" sibTransId="{EE55B5D6-DF61-4B93-9D99-79CB7EDF0DF0}"/>
    <dgm:cxn modelId="{EF7B7EB0-801D-45B9-B415-721372387C38}" type="presOf" srcId="{C04370F0-BF9B-42E4-8755-37E2F0308653}" destId="{0248D111-7B00-4EC6-A78F-B505F0DFDCFF}" srcOrd="0" destOrd="0" presId="urn:microsoft.com/office/officeart/2005/8/layout/process5"/>
    <dgm:cxn modelId="{E1A68DDA-84CA-4A10-A25D-48B0682DC0DF}" type="presOf" srcId="{EE55B5D6-DF61-4B93-9D99-79CB7EDF0DF0}" destId="{DF340504-A2B0-4271-9D64-A496AF88DA9D}" srcOrd="1" destOrd="0" presId="urn:microsoft.com/office/officeart/2005/8/layout/process5"/>
    <dgm:cxn modelId="{D61EFEE9-AEBA-45BB-8E09-3B9E890B28FF}" type="presOf" srcId="{15B2B3F3-2A1D-4501-B181-C3C0173371C9}" destId="{0CFDB212-D707-4C17-B633-1DE4B21FBDB4}" srcOrd="0" destOrd="0" presId="urn:microsoft.com/office/officeart/2005/8/layout/process5"/>
    <dgm:cxn modelId="{4E576BEC-B439-4FC5-95F6-218ACCC99E58}" type="presOf" srcId="{35E8AF1D-0D16-42D1-B370-95985DEA1307}" destId="{317D1866-BB6F-43CA-9D36-FCD5E80A2744}" srcOrd="0" destOrd="0" presId="urn:microsoft.com/office/officeart/2005/8/layout/process5"/>
    <dgm:cxn modelId="{1DB9C67C-8EBA-417E-A135-0F623D40AE29}" type="presParOf" srcId="{06D1E5BB-D0F6-49F6-B62D-B5F5CD596E2B}" destId="{317D1866-BB6F-43CA-9D36-FCD5E80A2744}" srcOrd="0" destOrd="0" presId="urn:microsoft.com/office/officeart/2005/8/layout/process5"/>
    <dgm:cxn modelId="{DC9295E0-1C5F-4F9A-AB74-1B5F8A21F4BA}" type="presParOf" srcId="{06D1E5BB-D0F6-49F6-B62D-B5F5CD596E2B}" destId="{8EBBA7B3-F804-43D5-83C2-0DF2F75C2655}" srcOrd="1" destOrd="0" presId="urn:microsoft.com/office/officeart/2005/8/layout/process5"/>
    <dgm:cxn modelId="{0A7F60CE-4033-4B01-8D79-D3B66EC272F3}" type="presParOf" srcId="{8EBBA7B3-F804-43D5-83C2-0DF2F75C2655}" destId="{DF340504-A2B0-4271-9D64-A496AF88DA9D}" srcOrd="0" destOrd="0" presId="urn:microsoft.com/office/officeart/2005/8/layout/process5"/>
    <dgm:cxn modelId="{A655E5EB-E99A-46C0-A155-E64D279F2324}" type="presParOf" srcId="{06D1E5BB-D0F6-49F6-B62D-B5F5CD596E2B}" destId="{7FC6B7D6-4529-4F57-97E2-B67BC307F4C7}" srcOrd="2" destOrd="0" presId="urn:microsoft.com/office/officeart/2005/8/layout/process5"/>
    <dgm:cxn modelId="{00CC259F-389D-49E1-863A-E81DD5AE3274}" type="presParOf" srcId="{06D1E5BB-D0F6-49F6-B62D-B5F5CD596E2B}" destId="{0CFDB212-D707-4C17-B633-1DE4B21FBDB4}" srcOrd="3" destOrd="0" presId="urn:microsoft.com/office/officeart/2005/8/layout/process5"/>
    <dgm:cxn modelId="{FA412E4A-BA4B-4F38-AE76-332369F309D2}" type="presParOf" srcId="{0CFDB212-D707-4C17-B633-1DE4B21FBDB4}" destId="{3F50494E-DC02-43C4-8BBC-7AA28A2AF22F}" srcOrd="0" destOrd="0" presId="urn:microsoft.com/office/officeart/2005/8/layout/process5"/>
    <dgm:cxn modelId="{9F3EB139-7402-4C1F-9A32-3D4394B49F4F}" type="presParOf" srcId="{06D1E5BB-D0F6-49F6-B62D-B5F5CD596E2B}" destId="{0248D111-7B00-4EC6-A78F-B505F0DFDCFF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A331B4-BC53-4ED7-944F-7663598BA0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C77466-A14F-44C0-BA7B-3EF112ECF07C}">
      <dgm:prSet/>
      <dgm:spPr/>
      <dgm:t>
        <a:bodyPr/>
        <a:lstStyle/>
        <a:p>
          <a:r>
            <a:rPr lang="nn-NO" dirty="0"/>
            <a:t>Møt opp i god tid, gjerne 30 min før.</a:t>
          </a:r>
          <a:endParaRPr lang="en-US" dirty="0"/>
        </a:p>
      </dgm:t>
    </dgm:pt>
    <dgm:pt modelId="{61FC6003-F047-4584-9BF5-14AF44CADE7A}" type="parTrans" cxnId="{39A38AD5-6B1A-4256-8B94-7F8E5B466F2F}">
      <dgm:prSet/>
      <dgm:spPr/>
      <dgm:t>
        <a:bodyPr/>
        <a:lstStyle/>
        <a:p>
          <a:endParaRPr lang="en-US"/>
        </a:p>
      </dgm:t>
    </dgm:pt>
    <dgm:pt modelId="{4A6E22D6-8AE4-4BCF-96ED-586053BBE79A}" type="sibTrans" cxnId="{39A38AD5-6B1A-4256-8B94-7F8E5B466F2F}">
      <dgm:prSet/>
      <dgm:spPr/>
      <dgm:t>
        <a:bodyPr/>
        <a:lstStyle/>
        <a:p>
          <a:endParaRPr lang="en-US"/>
        </a:p>
      </dgm:t>
    </dgm:pt>
    <dgm:pt modelId="{B6C5AC41-68CA-4351-94A4-EB427179148C}">
      <dgm:prSet/>
      <dgm:spPr/>
      <dgm:t>
        <a:bodyPr/>
        <a:lstStyle/>
        <a:p>
          <a:r>
            <a:rPr lang="nn-NO"/>
            <a:t>Eksamensvaktene gir deg det du treng av praktisk info.</a:t>
          </a:r>
          <a:endParaRPr lang="en-US"/>
        </a:p>
      </dgm:t>
    </dgm:pt>
    <dgm:pt modelId="{1B5FC030-66D9-4D56-B768-7350DF0C6440}" type="parTrans" cxnId="{1DCFF137-0697-4CB5-84EA-1A865E24D625}">
      <dgm:prSet/>
      <dgm:spPr/>
      <dgm:t>
        <a:bodyPr/>
        <a:lstStyle/>
        <a:p>
          <a:endParaRPr lang="en-US"/>
        </a:p>
      </dgm:t>
    </dgm:pt>
    <dgm:pt modelId="{4C28D277-211C-4C08-AF07-0D8E55194887}" type="sibTrans" cxnId="{1DCFF137-0697-4CB5-84EA-1A865E24D625}">
      <dgm:prSet/>
      <dgm:spPr/>
      <dgm:t>
        <a:bodyPr/>
        <a:lstStyle/>
        <a:p>
          <a:endParaRPr lang="en-US"/>
        </a:p>
      </dgm:t>
    </dgm:pt>
    <dgm:pt modelId="{BAAF9232-46DF-40A6-B994-DE1B86FBB78B}">
      <dgm:prSet/>
      <dgm:spPr/>
      <dgm:t>
        <a:bodyPr/>
        <a:lstStyle/>
        <a:p>
          <a:r>
            <a:rPr lang="nn-NO" dirty="0"/>
            <a:t>Husk ID, skrivesaker, </a:t>
          </a:r>
          <a:r>
            <a:rPr lang="nn-NO" dirty="0" err="1"/>
            <a:t>tillatte</a:t>
          </a:r>
          <a:r>
            <a:rPr lang="nn-NO" dirty="0"/>
            <a:t> </a:t>
          </a:r>
          <a:r>
            <a:rPr lang="nn-NO" dirty="0" err="1"/>
            <a:t>hjelpemidler</a:t>
          </a:r>
          <a:r>
            <a:rPr lang="nn-NO" dirty="0"/>
            <a:t> (sjekk </a:t>
          </a:r>
          <a:r>
            <a:rPr lang="nn-NO" dirty="0" err="1"/>
            <a:t>emnebeskrivelse</a:t>
          </a:r>
          <a:r>
            <a:rPr lang="nn-NO" dirty="0"/>
            <a:t>) og PC/</a:t>
          </a:r>
          <a:r>
            <a:rPr lang="nn-NO" dirty="0" err="1"/>
            <a:t>strømforsyning</a:t>
          </a:r>
          <a:r>
            <a:rPr lang="nn-NO" dirty="0"/>
            <a:t>. </a:t>
          </a:r>
          <a:endParaRPr lang="en-US" dirty="0"/>
        </a:p>
      </dgm:t>
    </dgm:pt>
    <dgm:pt modelId="{500955D3-65AD-4FAC-945E-0F2E23327319}" type="parTrans" cxnId="{20BB7D76-1E7E-41DF-9867-A25D94CE9024}">
      <dgm:prSet/>
      <dgm:spPr/>
      <dgm:t>
        <a:bodyPr/>
        <a:lstStyle/>
        <a:p>
          <a:endParaRPr lang="en-US"/>
        </a:p>
      </dgm:t>
    </dgm:pt>
    <dgm:pt modelId="{7CC4F774-9685-4AB5-B9C0-1CD052E195B8}" type="sibTrans" cxnId="{20BB7D76-1E7E-41DF-9867-A25D94CE9024}">
      <dgm:prSet/>
      <dgm:spPr/>
      <dgm:t>
        <a:bodyPr/>
        <a:lstStyle/>
        <a:p>
          <a:endParaRPr lang="en-US"/>
        </a:p>
      </dgm:t>
    </dgm:pt>
    <dgm:pt modelId="{8B5E3E8F-ED5A-4925-BDF8-E06750D15367}">
      <dgm:prSet/>
      <dgm:spPr/>
      <dgm:t>
        <a:bodyPr/>
        <a:lstStyle/>
        <a:p>
          <a:r>
            <a:rPr lang="nn-NO"/>
            <a:t>Start «Flow» minst 15 min før eksamensstart. </a:t>
          </a:r>
          <a:endParaRPr lang="en-US"/>
        </a:p>
      </dgm:t>
    </dgm:pt>
    <dgm:pt modelId="{21802405-7F10-4BE6-B816-724334FDE400}" type="parTrans" cxnId="{005C280E-D9B6-4F93-9F90-F9EA0A16D65D}">
      <dgm:prSet/>
      <dgm:spPr/>
      <dgm:t>
        <a:bodyPr/>
        <a:lstStyle/>
        <a:p>
          <a:endParaRPr lang="en-US"/>
        </a:p>
      </dgm:t>
    </dgm:pt>
    <dgm:pt modelId="{DA55E37C-CAA0-44E6-9737-6589BF8DF58A}" type="sibTrans" cxnId="{005C280E-D9B6-4F93-9F90-F9EA0A16D65D}">
      <dgm:prSet/>
      <dgm:spPr/>
      <dgm:t>
        <a:bodyPr/>
        <a:lstStyle/>
        <a:p>
          <a:endParaRPr lang="en-US"/>
        </a:p>
      </dgm:t>
    </dgm:pt>
    <dgm:pt modelId="{03194C76-B62A-4FA7-AC94-54AEDAB429CF}">
      <dgm:prSet/>
      <dgm:spPr/>
      <dgm:t>
        <a:bodyPr/>
        <a:lstStyle/>
        <a:p>
          <a:r>
            <a:rPr lang="nn-NO" dirty="0"/>
            <a:t>Du vil då sjå ei </a:t>
          </a:r>
          <a:r>
            <a:rPr lang="nn-NO" dirty="0" err="1"/>
            <a:t>nedtelling</a:t>
          </a:r>
          <a:r>
            <a:rPr lang="nn-NO" dirty="0"/>
            <a:t> til start. Du kan då vere trygg på at eksamen vil starte klokka 9.</a:t>
          </a:r>
          <a:endParaRPr lang="en-US" dirty="0"/>
        </a:p>
      </dgm:t>
    </dgm:pt>
    <dgm:pt modelId="{7554A281-1D76-42A3-95BC-631CCE8A00CE}" type="parTrans" cxnId="{5DDC18C2-203A-4A10-9B5A-ACD35831C777}">
      <dgm:prSet/>
      <dgm:spPr/>
      <dgm:t>
        <a:bodyPr/>
        <a:lstStyle/>
        <a:p>
          <a:endParaRPr lang="en-US"/>
        </a:p>
      </dgm:t>
    </dgm:pt>
    <dgm:pt modelId="{45AE2C0F-1512-4511-94BF-5CF77C3ACE83}" type="sibTrans" cxnId="{5DDC18C2-203A-4A10-9B5A-ACD35831C777}">
      <dgm:prSet/>
      <dgm:spPr/>
      <dgm:t>
        <a:bodyPr/>
        <a:lstStyle/>
        <a:p>
          <a:endParaRPr lang="en-US"/>
        </a:p>
      </dgm:t>
    </dgm:pt>
    <dgm:pt modelId="{28F1ABAE-0508-4DAB-A3F3-141755217A25}">
      <dgm:prSet/>
      <dgm:spPr/>
      <dgm:t>
        <a:bodyPr/>
        <a:lstStyle/>
        <a:p>
          <a:r>
            <a:rPr lang="nn-NO" dirty="0"/>
            <a:t>Når klokka er 9, skriv du inn passord som du har fått av vaktene.</a:t>
          </a:r>
          <a:endParaRPr lang="en-US" dirty="0"/>
        </a:p>
      </dgm:t>
    </dgm:pt>
    <dgm:pt modelId="{768C2BB6-96D5-476A-A3CF-819F7FF47989}" type="parTrans" cxnId="{A38E5A2E-A481-4962-A460-5DA55800A8BF}">
      <dgm:prSet/>
      <dgm:spPr/>
      <dgm:t>
        <a:bodyPr/>
        <a:lstStyle/>
        <a:p>
          <a:endParaRPr lang="en-US"/>
        </a:p>
      </dgm:t>
    </dgm:pt>
    <dgm:pt modelId="{05C788DB-7EE5-4435-BAA7-66B7350D719C}" type="sibTrans" cxnId="{A38E5A2E-A481-4962-A460-5DA55800A8BF}">
      <dgm:prSet/>
      <dgm:spPr/>
      <dgm:t>
        <a:bodyPr/>
        <a:lstStyle/>
        <a:p>
          <a:endParaRPr lang="en-US"/>
        </a:p>
      </dgm:t>
    </dgm:pt>
    <dgm:pt modelId="{CC5F2732-A4D3-472B-8E3A-F2BC4BA275EA}">
      <dgm:prSet/>
      <dgm:spPr/>
      <dgm:t>
        <a:bodyPr/>
        <a:lstStyle/>
        <a:p>
          <a:r>
            <a:rPr lang="nn-NO" dirty="0"/>
            <a:t>Treng du teknisk hjelp har vi tekniske vakter </a:t>
          </a:r>
          <a:r>
            <a:rPr lang="nn-NO" dirty="0" err="1"/>
            <a:t>tilgjengelig</a:t>
          </a:r>
          <a:r>
            <a:rPr lang="nn-NO" dirty="0"/>
            <a:t>. Vi har låne-PC dersom maskina di ikkje fungerer. </a:t>
          </a:r>
          <a:br>
            <a:rPr lang="nn-NO" dirty="0"/>
          </a:br>
          <a:endParaRPr lang="en-US" dirty="0"/>
        </a:p>
      </dgm:t>
    </dgm:pt>
    <dgm:pt modelId="{693691CA-2A32-4678-AB4F-FF055A266806}" type="parTrans" cxnId="{F62B14B1-B2D2-4F48-93AB-119A1004348B}">
      <dgm:prSet/>
      <dgm:spPr/>
      <dgm:t>
        <a:bodyPr/>
        <a:lstStyle/>
        <a:p>
          <a:endParaRPr lang="en-US"/>
        </a:p>
      </dgm:t>
    </dgm:pt>
    <dgm:pt modelId="{3CDF8B1A-5490-4563-A641-A8C4EE12F95D}" type="sibTrans" cxnId="{F62B14B1-B2D2-4F48-93AB-119A1004348B}">
      <dgm:prSet/>
      <dgm:spPr/>
      <dgm:t>
        <a:bodyPr/>
        <a:lstStyle/>
        <a:p>
          <a:endParaRPr lang="en-US"/>
        </a:p>
      </dgm:t>
    </dgm:pt>
    <dgm:pt modelId="{645BE275-CAE9-4888-9698-9B9D6CC5B172}" type="pres">
      <dgm:prSet presAssocID="{A9A331B4-BC53-4ED7-944F-7663598BA037}" presName="linear" presStyleCnt="0">
        <dgm:presLayoutVars>
          <dgm:animLvl val="lvl"/>
          <dgm:resizeHandles val="exact"/>
        </dgm:presLayoutVars>
      </dgm:prSet>
      <dgm:spPr/>
    </dgm:pt>
    <dgm:pt modelId="{99C7F37C-1F52-4AB9-8C97-397F11744081}" type="pres">
      <dgm:prSet presAssocID="{7DC77466-A14F-44C0-BA7B-3EF112ECF07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440B841-81DD-43EA-A48A-5B9ECEACFEEF}" type="pres">
      <dgm:prSet presAssocID="{4A6E22D6-8AE4-4BCF-96ED-586053BBE79A}" presName="spacer" presStyleCnt="0"/>
      <dgm:spPr/>
    </dgm:pt>
    <dgm:pt modelId="{8BB40862-53CD-4E60-BF6F-82FD032FFE79}" type="pres">
      <dgm:prSet presAssocID="{B6C5AC41-68CA-4351-94A4-EB427179148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0F2D8CA-94EB-4F04-BDAF-C58D3D06C1ED}" type="pres">
      <dgm:prSet presAssocID="{B6C5AC41-68CA-4351-94A4-EB427179148C}" presName="childText" presStyleLbl="revTx" presStyleIdx="0" presStyleCnt="2">
        <dgm:presLayoutVars>
          <dgm:bulletEnabled val="1"/>
        </dgm:presLayoutVars>
      </dgm:prSet>
      <dgm:spPr/>
    </dgm:pt>
    <dgm:pt modelId="{A50F30DE-5E07-4210-8F66-1E24D2989B57}" type="pres">
      <dgm:prSet presAssocID="{8B5E3E8F-ED5A-4925-BDF8-E06750D1536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0B93715-9A28-4555-908D-1E1CF40C4F1F}" type="pres">
      <dgm:prSet presAssocID="{8B5E3E8F-ED5A-4925-BDF8-E06750D15367}" presName="childText" presStyleLbl="revTx" presStyleIdx="1" presStyleCnt="2">
        <dgm:presLayoutVars>
          <dgm:bulletEnabled val="1"/>
        </dgm:presLayoutVars>
      </dgm:prSet>
      <dgm:spPr/>
    </dgm:pt>
    <dgm:pt modelId="{E5D93306-3E9A-4838-8390-5B674202AAA1}" type="pres">
      <dgm:prSet presAssocID="{28F1ABAE-0508-4DAB-A3F3-141755217A25}" presName="parentText" presStyleLbl="node1" presStyleIdx="3" presStyleCnt="5" custLinFactY="95719" custLinFactNeighborX="-28" custLinFactNeighborY="100000">
        <dgm:presLayoutVars>
          <dgm:chMax val="0"/>
          <dgm:bulletEnabled val="1"/>
        </dgm:presLayoutVars>
      </dgm:prSet>
      <dgm:spPr/>
    </dgm:pt>
    <dgm:pt modelId="{E96E32C2-6453-4AC4-AFF5-FE5774147A92}" type="pres">
      <dgm:prSet presAssocID="{05C788DB-7EE5-4435-BAA7-66B7350D719C}" presName="spacer" presStyleCnt="0"/>
      <dgm:spPr/>
    </dgm:pt>
    <dgm:pt modelId="{6BA536C3-22E5-4DCD-B877-E99D76595659}" type="pres">
      <dgm:prSet presAssocID="{CC5F2732-A4D3-472B-8E3A-F2BC4BA275EA}" presName="parentText" presStyleLbl="node1" presStyleIdx="4" presStyleCnt="5" custLinFactY="-100000" custLinFactNeighborX="1" custLinFactNeighborY="-145266">
        <dgm:presLayoutVars>
          <dgm:chMax val="0"/>
          <dgm:bulletEnabled val="1"/>
        </dgm:presLayoutVars>
      </dgm:prSet>
      <dgm:spPr/>
    </dgm:pt>
  </dgm:ptLst>
  <dgm:cxnLst>
    <dgm:cxn modelId="{005C280E-D9B6-4F93-9F90-F9EA0A16D65D}" srcId="{A9A331B4-BC53-4ED7-944F-7663598BA037}" destId="{8B5E3E8F-ED5A-4925-BDF8-E06750D15367}" srcOrd="2" destOrd="0" parTransId="{21802405-7F10-4BE6-B816-724334FDE400}" sibTransId="{DA55E37C-CAA0-44E6-9737-6589BF8DF58A}"/>
    <dgm:cxn modelId="{CA48552D-91CF-4155-ADF8-ADFF55E33949}" type="presOf" srcId="{28F1ABAE-0508-4DAB-A3F3-141755217A25}" destId="{E5D93306-3E9A-4838-8390-5B674202AAA1}" srcOrd="0" destOrd="0" presId="urn:microsoft.com/office/officeart/2005/8/layout/vList2"/>
    <dgm:cxn modelId="{A38E5A2E-A481-4962-A460-5DA55800A8BF}" srcId="{A9A331B4-BC53-4ED7-944F-7663598BA037}" destId="{28F1ABAE-0508-4DAB-A3F3-141755217A25}" srcOrd="3" destOrd="0" parTransId="{768C2BB6-96D5-476A-A3CF-819F7FF47989}" sibTransId="{05C788DB-7EE5-4435-BAA7-66B7350D719C}"/>
    <dgm:cxn modelId="{1DCFF137-0697-4CB5-84EA-1A865E24D625}" srcId="{A9A331B4-BC53-4ED7-944F-7663598BA037}" destId="{B6C5AC41-68CA-4351-94A4-EB427179148C}" srcOrd="1" destOrd="0" parTransId="{1B5FC030-66D9-4D56-B768-7350DF0C6440}" sibTransId="{4C28D277-211C-4C08-AF07-0D8E55194887}"/>
    <dgm:cxn modelId="{A792126B-CC00-427B-BC68-9C6BB3CE8395}" type="presOf" srcId="{8B5E3E8F-ED5A-4925-BDF8-E06750D15367}" destId="{A50F30DE-5E07-4210-8F66-1E24D2989B57}" srcOrd="0" destOrd="0" presId="urn:microsoft.com/office/officeart/2005/8/layout/vList2"/>
    <dgm:cxn modelId="{20BB7D76-1E7E-41DF-9867-A25D94CE9024}" srcId="{B6C5AC41-68CA-4351-94A4-EB427179148C}" destId="{BAAF9232-46DF-40A6-B994-DE1B86FBB78B}" srcOrd="0" destOrd="0" parTransId="{500955D3-65AD-4FAC-945E-0F2E23327319}" sibTransId="{7CC4F774-9685-4AB5-B9C0-1CD052E195B8}"/>
    <dgm:cxn modelId="{0D559B88-3FCB-4159-9423-AE8DBE7809D0}" type="presOf" srcId="{A9A331B4-BC53-4ED7-944F-7663598BA037}" destId="{645BE275-CAE9-4888-9698-9B9D6CC5B172}" srcOrd="0" destOrd="0" presId="urn:microsoft.com/office/officeart/2005/8/layout/vList2"/>
    <dgm:cxn modelId="{B27F4290-C540-4748-9760-0EF93BFA53B8}" type="presOf" srcId="{03194C76-B62A-4FA7-AC94-54AEDAB429CF}" destId="{D0B93715-9A28-4555-908D-1E1CF40C4F1F}" srcOrd="0" destOrd="0" presId="urn:microsoft.com/office/officeart/2005/8/layout/vList2"/>
    <dgm:cxn modelId="{1F271F99-20BD-4876-8815-9B02485D6063}" type="presOf" srcId="{B6C5AC41-68CA-4351-94A4-EB427179148C}" destId="{8BB40862-53CD-4E60-BF6F-82FD032FFE79}" srcOrd="0" destOrd="0" presId="urn:microsoft.com/office/officeart/2005/8/layout/vList2"/>
    <dgm:cxn modelId="{F62B14B1-B2D2-4F48-93AB-119A1004348B}" srcId="{A9A331B4-BC53-4ED7-944F-7663598BA037}" destId="{CC5F2732-A4D3-472B-8E3A-F2BC4BA275EA}" srcOrd="4" destOrd="0" parTransId="{693691CA-2A32-4678-AB4F-FF055A266806}" sibTransId="{3CDF8B1A-5490-4563-A641-A8C4EE12F95D}"/>
    <dgm:cxn modelId="{5DDC18C2-203A-4A10-9B5A-ACD35831C777}" srcId="{8B5E3E8F-ED5A-4925-BDF8-E06750D15367}" destId="{03194C76-B62A-4FA7-AC94-54AEDAB429CF}" srcOrd="0" destOrd="0" parTransId="{7554A281-1D76-42A3-95BC-631CCE8A00CE}" sibTransId="{45AE2C0F-1512-4511-94BF-5CF77C3ACE83}"/>
    <dgm:cxn modelId="{5F5ACDC4-EF77-4D95-9586-D0DDC42CC640}" type="presOf" srcId="{7DC77466-A14F-44C0-BA7B-3EF112ECF07C}" destId="{99C7F37C-1F52-4AB9-8C97-397F11744081}" srcOrd="0" destOrd="0" presId="urn:microsoft.com/office/officeart/2005/8/layout/vList2"/>
    <dgm:cxn modelId="{39A38AD5-6B1A-4256-8B94-7F8E5B466F2F}" srcId="{A9A331B4-BC53-4ED7-944F-7663598BA037}" destId="{7DC77466-A14F-44C0-BA7B-3EF112ECF07C}" srcOrd="0" destOrd="0" parTransId="{61FC6003-F047-4584-9BF5-14AF44CADE7A}" sibTransId="{4A6E22D6-8AE4-4BCF-96ED-586053BBE79A}"/>
    <dgm:cxn modelId="{2A8436E6-B3AD-42D3-902A-06F668E2B729}" type="presOf" srcId="{BAAF9232-46DF-40A6-B994-DE1B86FBB78B}" destId="{40F2D8CA-94EB-4F04-BDAF-C58D3D06C1ED}" srcOrd="0" destOrd="0" presId="urn:microsoft.com/office/officeart/2005/8/layout/vList2"/>
    <dgm:cxn modelId="{A5B816F0-5C68-4F4E-8135-0CEE7D23BBFA}" type="presOf" srcId="{CC5F2732-A4D3-472B-8E3A-F2BC4BA275EA}" destId="{6BA536C3-22E5-4DCD-B877-E99D76595659}" srcOrd="0" destOrd="0" presId="urn:microsoft.com/office/officeart/2005/8/layout/vList2"/>
    <dgm:cxn modelId="{FAF103C5-3EDB-4722-924D-F4DA18CA93C7}" type="presParOf" srcId="{645BE275-CAE9-4888-9698-9B9D6CC5B172}" destId="{99C7F37C-1F52-4AB9-8C97-397F11744081}" srcOrd="0" destOrd="0" presId="urn:microsoft.com/office/officeart/2005/8/layout/vList2"/>
    <dgm:cxn modelId="{D236DB8F-EB7C-45B4-8DDE-DAB031AC30A1}" type="presParOf" srcId="{645BE275-CAE9-4888-9698-9B9D6CC5B172}" destId="{F440B841-81DD-43EA-A48A-5B9ECEACFEEF}" srcOrd="1" destOrd="0" presId="urn:microsoft.com/office/officeart/2005/8/layout/vList2"/>
    <dgm:cxn modelId="{60925E68-119F-4B69-B920-00BC7BDE86E4}" type="presParOf" srcId="{645BE275-CAE9-4888-9698-9B9D6CC5B172}" destId="{8BB40862-53CD-4E60-BF6F-82FD032FFE79}" srcOrd="2" destOrd="0" presId="urn:microsoft.com/office/officeart/2005/8/layout/vList2"/>
    <dgm:cxn modelId="{A62AE1F2-53EF-4F06-8073-26EAA299FC68}" type="presParOf" srcId="{645BE275-CAE9-4888-9698-9B9D6CC5B172}" destId="{40F2D8CA-94EB-4F04-BDAF-C58D3D06C1ED}" srcOrd="3" destOrd="0" presId="urn:microsoft.com/office/officeart/2005/8/layout/vList2"/>
    <dgm:cxn modelId="{03FE2916-7DCC-4539-9954-C914C2254922}" type="presParOf" srcId="{645BE275-CAE9-4888-9698-9B9D6CC5B172}" destId="{A50F30DE-5E07-4210-8F66-1E24D2989B57}" srcOrd="4" destOrd="0" presId="urn:microsoft.com/office/officeart/2005/8/layout/vList2"/>
    <dgm:cxn modelId="{E3910E8A-A402-4EEA-89A4-E0012E46EA86}" type="presParOf" srcId="{645BE275-CAE9-4888-9698-9B9D6CC5B172}" destId="{D0B93715-9A28-4555-908D-1E1CF40C4F1F}" srcOrd="5" destOrd="0" presId="urn:microsoft.com/office/officeart/2005/8/layout/vList2"/>
    <dgm:cxn modelId="{2A0B2BB9-BAEC-4E44-81FE-14D4979FA1B2}" type="presParOf" srcId="{645BE275-CAE9-4888-9698-9B9D6CC5B172}" destId="{E5D93306-3E9A-4838-8390-5B674202AAA1}" srcOrd="6" destOrd="0" presId="urn:microsoft.com/office/officeart/2005/8/layout/vList2"/>
    <dgm:cxn modelId="{6AA7A2CD-F514-467C-846A-21FDDF237ACB}" type="presParOf" srcId="{645BE275-CAE9-4888-9698-9B9D6CC5B172}" destId="{E96E32C2-6453-4AC4-AFF5-FE5774147A92}" srcOrd="7" destOrd="0" presId="urn:microsoft.com/office/officeart/2005/8/layout/vList2"/>
    <dgm:cxn modelId="{976732F8-FC22-457A-A8AF-26B8B2179842}" type="presParOf" srcId="{645BE275-CAE9-4888-9698-9B9D6CC5B172}" destId="{6BA536C3-22E5-4DCD-B877-E99D7659565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6F76F6-143D-4145-9B60-8924EBAC4F1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B2A643-D020-4D9F-B0B1-CC326195953B}">
      <dgm:prSet/>
      <dgm:spPr/>
      <dgm:t>
        <a:bodyPr/>
        <a:lstStyle/>
        <a:p>
          <a:r>
            <a:rPr lang="nn-NO" dirty="0"/>
            <a:t>Har du spørsmål knytt til eksamen? </a:t>
          </a:r>
          <a:r>
            <a:rPr lang="nn-NO" dirty="0">
              <a:hlinkClick xmlns:r="http://schemas.openxmlformats.org/officeDocument/2006/relationships" r:id="rId1"/>
            </a:rPr>
            <a:t>eksamen@hvl.no</a:t>
          </a:r>
          <a:r>
            <a:rPr lang="nn-NO" dirty="0"/>
            <a:t> eller hvl.no sine </a:t>
          </a:r>
          <a:r>
            <a:rPr lang="nn-NO" dirty="0" err="1"/>
            <a:t>eksamenssider</a:t>
          </a:r>
          <a:r>
            <a:rPr lang="nn-NO" dirty="0"/>
            <a:t>. Spør mime!</a:t>
          </a:r>
          <a:endParaRPr lang="en-US" dirty="0"/>
        </a:p>
      </dgm:t>
    </dgm:pt>
    <dgm:pt modelId="{1B7A7835-B53E-409F-BE61-7CD1C4073DBB}" type="parTrans" cxnId="{B7C126CE-3F72-49A6-9980-6C1ACCD57DED}">
      <dgm:prSet/>
      <dgm:spPr/>
      <dgm:t>
        <a:bodyPr/>
        <a:lstStyle/>
        <a:p>
          <a:endParaRPr lang="en-US"/>
        </a:p>
      </dgm:t>
    </dgm:pt>
    <dgm:pt modelId="{BC379E26-28D5-426E-A809-6D212769DEB0}" type="sibTrans" cxnId="{B7C126CE-3F72-49A6-9980-6C1ACCD57DED}">
      <dgm:prSet/>
      <dgm:spPr/>
      <dgm:t>
        <a:bodyPr/>
        <a:lstStyle/>
        <a:p>
          <a:endParaRPr lang="en-US"/>
        </a:p>
      </dgm:t>
    </dgm:pt>
    <dgm:pt modelId="{D7DFF009-BB65-430A-8A39-7721F803C42A}">
      <dgm:prSet/>
      <dgm:spPr/>
      <dgm:t>
        <a:bodyPr/>
        <a:lstStyle/>
        <a:p>
          <a:r>
            <a:rPr lang="nn-NO" dirty="0"/>
            <a:t>Treng du teknisk hjelp før eksamen? </a:t>
          </a:r>
          <a:br>
            <a:rPr lang="nn-NO" dirty="0"/>
          </a:br>
          <a:r>
            <a:rPr lang="nn-NO" dirty="0"/>
            <a:t>Ta kontakt med </a:t>
          </a:r>
          <a:r>
            <a:rPr lang="nn-NO" dirty="0" err="1"/>
            <a:t>IT-hjelp</a:t>
          </a:r>
          <a:r>
            <a:rPr lang="nn-NO" dirty="0"/>
            <a:t> for studentar</a:t>
          </a:r>
          <a:endParaRPr lang="en-US" dirty="0"/>
        </a:p>
      </dgm:t>
    </dgm:pt>
    <dgm:pt modelId="{82EA0684-2A92-4689-8AB1-CC36119C2D8F}" type="parTrans" cxnId="{445CE6F7-3265-4595-BD6D-D28227816130}">
      <dgm:prSet/>
      <dgm:spPr/>
      <dgm:t>
        <a:bodyPr/>
        <a:lstStyle/>
        <a:p>
          <a:endParaRPr lang="en-US"/>
        </a:p>
      </dgm:t>
    </dgm:pt>
    <dgm:pt modelId="{4A2459BD-B1CD-40DA-85B8-AD1EE311A3CD}" type="sibTrans" cxnId="{445CE6F7-3265-4595-BD6D-D28227816130}">
      <dgm:prSet/>
      <dgm:spPr/>
      <dgm:t>
        <a:bodyPr/>
        <a:lstStyle/>
        <a:p>
          <a:endParaRPr lang="en-US"/>
        </a:p>
      </dgm:t>
    </dgm:pt>
    <dgm:pt modelId="{4279F640-A89A-4E7F-985E-19B1A44B9A28}">
      <dgm:prSet/>
      <dgm:spPr/>
      <dgm:t>
        <a:bodyPr/>
        <a:lstStyle/>
        <a:p>
          <a:r>
            <a:rPr lang="nn-NO"/>
            <a:t>Treng du hjelp på eksamensdagen? </a:t>
          </a:r>
          <a:br>
            <a:rPr lang="nn-NO"/>
          </a:br>
          <a:r>
            <a:rPr lang="nn-NO"/>
            <a:t>Kontakt eksamensvakten i lokalet, eventuelt teknisk vakt.</a:t>
          </a:r>
          <a:endParaRPr lang="en-US"/>
        </a:p>
      </dgm:t>
    </dgm:pt>
    <dgm:pt modelId="{A0B0597D-B313-4809-A5C4-5289261F4890}" type="parTrans" cxnId="{5B0E7751-1159-4016-981F-F1E4A6945446}">
      <dgm:prSet/>
      <dgm:spPr/>
      <dgm:t>
        <a:bodyPr/>
        <a:lstStyle/>
        <a:p>
          <a:endParaRPr lang="en-US"/>
        </a:p>
      </dgm:t>
    </dgm:pt>
    <dgm:pt modelId="{9DE59CD3-44A1-4EE9-BE5F-0B9322C8E766}" type="sibTrans" cxnId="{5B0E7751-1159-4016-981F-F1E4A6945446}">
      <dgm:prSet/>
      <dgm:spPr/>
      <dgm:t>
        <a:bodyPr/>
        <a:lstStyle/>
        <a:p>
          <a:endParaRPr lang="en-US"/>
        </a:p>
      </dgm:t>
    </dgm:pt>
    <dgm:pt modelId="{63CD7F02-081E-4DB2-BDAE-B2D4FA5AC143}">
      <dgm:prSet/>
      <dgm:spPr/>
      <dgm:t>
        <a:bodyPr/>
        <a:lstStyle/>
        <a:p>
          <a:r>
            <a:rPr lang="nn-NO"/>
            <a:t>Det viktigaste du kan gjere før digital eksamen er å kjøre ein demo, då veit du at alt fungerer.</a:t>
          </a:r>
          <a:endParaRPr lang="en-US"/>
        </a:p>
      </dgm:t>
    </dgm:pt>
    <dgm:pt modelId="{82BEB0D3-94BB-414C-842B-3C6AA3BEC18F}" type="parTrans" cxnId="{50504810-81C5-4095-A2AC-E4DEBA26D312}">
      <dgm:prSet/>
      <dgm:spPr/>
      <dgm:t>
        <a:bodyPr/>
        <a:lstStyle/>
        <a:p>
          <a:endParaRPr lang="en-US"/>
        </a:p>
      </dgm:t>
    </dgm:pt>
    <dgm:pt modelId="{F0B986EF-4682-406A-99F7-3AEBB8C44792}" type="sibTrans" cxnId="{50504810-81C5-4095-A2AC-E4DEBA26D312}">
      <dgm:prSet/>
      <dgm:spPr/>
      <dgm:t>
        <a:bodyPr/>
        <a:lstStyle/>
        <a:p>
          <a:endParaRPr lang="en-US"/>
        </a:p>
      </dgm:t>
    </dgm:pt>
    <dgm:pt modelId="{61DECEBF-AAD4-44ED-8669-8ADC35C6AB0C}" type="pres">
      <dgm:prSet presAssocID="{BA6F76F6-143D-4145-9B60-8924EBAC4F15}" presName="vert0" presStyleCnt="0">
        <dgm:presLayoutVars>
          <dgm:dir/>
          <dgm:animOne val="branch"/>
          <dgm:animLvl val="lvl"/>
        </dgm:presLayoutVars>
      </dgm:prSet>
      <dgm:spPr/>
    </dgm:pt>
    <dgm:pt modelId="{1559B395-2481-437C-83E6-ECBDB54AE2E2}" type="pres">
      <dgm:prSet presAssocID="{76B2A643-D020-4D9F-B0B1-CC326195953B}" presName="thickLine" presStyleLbl="alignNode1" presStyleIdx="0" presStyleCnt="4"/>
      <dgm:spPr/>
    </dgm:pt>
    <dgm:pt modelId="{EB6AD18C-2704-4699-A56F-D6BDD49BC34A}" type="pres">
      <dgm:prSet presAssocID="{76B2A643-D020-4D9F-B0B1-CC326195953B}" presName="horz1" presStyleCnt="0"/>
      <dgm:spPr/>
    </dgm:pt>
    <dgm:pt modelId="{489ABFDF-DD5D-4E5D-ABC8-4D4A70F764B5}" type="pres">
      <dgm:prSet presAssocID="{76B2A643-D020-4D9F-B0B1-CC326195953B}" presName="tx1" presStyleLbl="revTx" presStyleIdx="0" presStyleCnt="4"/>
      <dgm:spPr/>
    </dgm:pt>
    <dgm:pt modelId="{712AD2DF-6E27-4C95-9017-77B7F88544CF}" type="pres">
      <dgm:prSet presAssocID="{76B2A643-D020-4D9F-B0B1-CC326195953B}" presName="vert1" presStyleCnt="0"/>
      <dgm:spPr/>
    </dgm:pt>
    <dgm:pt modelId="{A0028AEA-1B06-4F0F-B387-A3F9F3282C80}" type="pres">
      <dgm:prSet presAssocID="{D7DFF009-BB65-430A-8A39-7721F803C42A}" presName="thickLine" presStyleLbl="alignNode1" presStyleIdx="1" presStyleCnt="4"/>
      <dgm:spPr/>
    </dgm:pt>
    <dgm:pt modelId="{20C4CE9B-3DE7-40FA-8378-679167F669EB}" type="pres">
      <dgm:prSet presAssocID="{D7DFF009-BB65-430A-8A39-7721F803C42A}" presName="horz1" presStyleCnt="0"/>
      <dgm:spPr/>
    </dgm:pt>
    <dgm:pt modelId="{769179C4-58D6-424D-9315-0CCD57CE3B43}" type="pres">
      <dgm:prSet presAssocID="{D7DFF009-BB65-430A-8A39-7721F803C42A}" presName="tx1" presStyleLbl="revTx" presStyleIdx="1" presStyleCnt="4"/>
      <dgm:spPr/>
    </dgm:pt>
    <dgm:pt modelId="{2DFD1959-B78A-4F61-AF96-143A98D76FAA}" type="pres">
      <dgm:prSet presAssocID="{D7DFF009-BB65-430A-8A39-7721F803C42A}" presName="vert1" presStyleCnt="0"/>
      <dgm:spPr/>
    </dgm:pt>
    <dgm:pt modelId="{7B6544DD-AC5A-4D09-9644-0C771829ACD4}" type="pres">
      <dgm:prSet presAssocID="{4279F640-A89A-4E7F-985E-19B1A44B9A28}" presName="thickLine" presStyleLbl="alignNode1" presStyleIdx="2" presStyleCnt="4"/>
      <dgm:spPr/>
    </dgm:pt>
    <dgm:pt modelId="{AA590D78-C741-4318-A18D-2477E0F199C3}" type="pres">
      <dgm:prSet presAssocID="{4279F640-A89A-4E7F-985E-19B1A44B9A28}" presName="horz1" presStyleCnt="0"/>
      <dgm:spPr/>
    </dgm:pt>
    <dgm:pt modelId="{D8563D28-2A02-4331-B83A-B1ED08DCC963}" type="pres">
      <dgm:prSet presAssocID="{4279F640-A89A-4E7F-985E-19B1A44B9A28}" presName="tx1" presStyleLbl="revTx" presStyleIdx="2" presStyleCnt="4"/>
      <dgm:spPr/>
    </dgm:pt>
    <dgm:pt modelId="{D76982F1-0FA5-4023-A21D-46E142ABE1F6}" type="pres">
      <dgm:prSet presAssocID="{4279F640-A89A-4E7F-985E-19B1A44B9A28}" presName="vert1" presStyleCnt="0"/>
      <dgm:spPr/>
    </dgm:pt>
    <dgm:pt modelId="{92205DBA-2409-4AA9-8C25-1F6425712634}" type="pres">
      <dgm:prSet presAssocID="{63CD7F02-081E-4DB2-BDAE-B2D4FA5AC143}" presName="thickLine" presStyleLbl="alignNode1" presStyleIdx="3" presStyleCnt="4"/>
      <dgm:spPr/>
    </dgm:pt>
    <dgm:pt modelId="{475B2A3F-D8A4-4921-914C-C714C9E8A7A6}" type="pres">
      <dgm:prSet presAssocID="{63CD7F02-081E-4DB2-BDAE-B2D4FA5AC143}" presName="horz1" presStyleCnt="0"/>
      <dgm:spPr/>
    </dgm:pt>
    <dgm:pt modelId="{3C3C53F5-759B-477A-8177-45B6DC378F38}" type="pres">
      <dgm:prSet presAssocID="{63CD7F02-081E-4DB2-BDAE-B2D4FA5AC143}" presName="tx1" presStyleLbl="revTx" presStyleIdx="3" presStyleCnt="4"/>
      <dgm:spPr/>
    </dgm:pt>
    <dgm:pt modelId="{31962346-EAA6-4ED9-9861-815E5777FFAA}" type="pres">
      <dgm:prSet presAssocID="{63CD7F02-081E-4DB2-BDAE-B2D4FA5AC143}" presName="vert1" presStyleCnt="0"/>
      <dgm:spPr/>
    </dgm:pt>
  </dgm:ptLst>
  <dgm:cxnLst>
    <dgm:cxn modelId="{50504810-81C5-4095-A2AC-E4DEBA26D312}" srcId="{BA6F76F6-143D-4145-9B60-8924EBAC4F15}" destId="{63CD7F02-081E-4DB2-BDAE-B2D4FA5AC143}" srcOrd="3" destOrd="0" parTransId="{82BEB0D3-94BB-414C-842B-3C6AA3BEC18F}" sibTransId="{F0B986EF-4682-406A-99F7-3AEBB8C44792}"/>
    <dgm:cxn modelId="{4F267042-2EE5-4CA4-AA23-B6F41807E034}" type="presOf" srcId="{BA6F76F6-143D-4145-9B60-8924EBAC4F15}" destId="{61DECEBF-AAD4-44ED-8669-8ADC35C6AB0C}" srcOrd="0" destOrd="0" presId="urn:microsoft.com/office/officeart/2008/layout/LinedList"/>
    <dgm:cxn modelId="{9FEC9166-DB4B-4109-BE37-78A20A10E835}" type="presOf" srcId="{76B2A643-D020-4D9F-B0B1-CC326195953B}" destId="{489ABFDF-DD5D-4E5D-ABC8-4D4A70F764B5}" srcOrd="0" destOrd="0" presId="urn:microsoft.com/office/officeart/2008/layout/LinedList"/>
    <dgm:cxn modelId="{9788196C-0E10-4266-8E83-DE023C319530}" type="presOf" srcId="{4279F640-A89A-4E7F-985E-19B1A44B9A28}" destId="{D8563D28-2A02-4331-B83A-B1ED08DCC963}" srcOrd="0" destOrd="0" presId="urn:microsoft.com/office/officeart/2008/layout/LinedList"/>
    <dgm:cxn modelId="{5B0E7751-1159-4016-981F-F1E4A6945446}" srcId="{BA6F76F6-143D-4145-9B60-8924EBAC4F15}" destId="{4279F640-A89A-4E7F-985E-19B1A44B9A28}" srcOrd="2" destOrd="0" parTransId="{A0B0597D-B313-4809-A5C4-5289261F4890}" sibTransId="{9DE59CD3-44A1-4EE9-BE5F-0B9322C8E766}"/>
    <dgm:cxn modelId="{8A88FC84-74E5-4361-B6D0-E944E483AFB0}" type="presOf" srcId="{63CD7F02-081E-4DB2-BDAE-B2D4FA5AC143}" destId="{3C3C53F5-759B-477A-8177-45B6DC378F38}" srcOrd="0" destOrd="0" presId="urn:microsoft.com/office/officeart/2008/layout/LinedList"/>
    <dgm:cxn modelId="{B7C126CE-3F72-49A6-9980-6C1ACCD57DED}" srcId="{BA6F76F6-143D-4145-9B60-8924EBAC4F15}" destId="{76B2A643-D020-4D9F-B0B1-CC326195953B}" srcOrd="0" destOrd="0" parTransId="{1B7A7835-B53E-409F-BE61-7CD1C4073DBB}" sibTransId="{BC379E26-28D5-426E-A809-6D212769DEB0}"/>
    <dgm:cxn modelId="{445CE6F7-3265-4595-BD6D-D28227816130}" srcId="{BA6F76F6-143D-4145-9B60-8924EBAC4F15}" destId="{D7DFF009-BB65-430A-8A39-7721F803C42A}" srcOrd="1" destOrd="0" parTransId="{82EA0684-2A92-4689-8AB1-CC36119C2D8F}" sibTransId="{4A2459BD-B1CD-40DA-85B8-AD1EE311A3CD}"/>
    <dgm:cxn modelId="{A3EDC8FE-4B78-412C-8CFF-9563BA3BC5E4}" type="presOf" srcId="{D7DFF009-BB65-430A-8A39-7721F803C42A}" destId="{769179C4-58D6-424D-9315-0CCD57CE3B43}" srcOrd="0" destOrd="0" presId="urn:microsoft.com/office/officeart/2008/layout/LinedList"/>
    <dgm:cxn modelId="{A5509931-C252-4468-AB7E-2B03CDDE306F}" type="presParOf" srcId="{61DECEBF-AAD4-44ED-8669-8ADC35C6AB0C}" destId="{1559B395-2481-437C-83E6-ECBDB54AE2E2}" srcOrd="0" destOrd="0" presId="urn:microsoft.com/office/officeart/2008/layout/LinedList"/>
    <dgm:cxn modelId="{BA90B7DC-A5F2-4774-A79F-DB9C1CFE5991}" type="presParOf" srcId="{61DECEBF-AAD4-44ED-8669-8ADC35C6AB0C}" destId="{EB6AD18C-2704-4699-A56F-D6BDD49BC34A}" srcOrd="1" destOrd="0" presId="urn:microsoft.com/office/officeart/2008/layout/LinedList"/>
    <dgm:cxn modelId="{C6EFBE86-8073-4A2E-B078-A0D2687C0139}" type="presParOf" srcId="{EB6AD18C-2704-4699-A56F-D6BDD49BC34A}" destId="{489ABFDF-DD5D-4E5D-ABC8-4D4A70F764B5}" srcOrd="0" destOrd="0" presId="urn:microsoft.com/office/officeart/2008/layout/LinedList"/>
    <dgm:cxn modelId="{60221883-6E7B-48EA-8BB8-B84E8511D2D7}" type="presParOf" srcId="{EB6AD18C-2704-4699-A56F-D6BDD49BC34A}" destId="{712AD2DF-6E27-4C95-9017-77B7F88544CF}" srcOrd="1" destOrd="0" presId="urn:microsoft.com/office/officeart/2008/layout/LinedList"/>
    <dgm:cxn modelId="{9E7D6CA4-F74E-464A-884A-277247F95E1C}" type="presParOf" srcId="{61DECEBF-AAD4-44ED-8669-8ADC35C6AB0C}" destId="{A0028AEA-1B06-4F0F-B387-A3F9F3282C80}" srcOrd="2" destOrd="0" presId="urn:microsoft.com/office/officeart/2008/layout/LinedList"/>
    <dgm:cxn modelId="{3D04D196-4C22-4BCD-B494-E9E8A7029D19}" type="presParOf" srcId="{61DECEBF-AAD4-44ED-8669-8ADC35C6AB0C}" destId="{20C4CE9B-3DE7-40FA-8378-679167F669EB}" srcOrd="3" destOrd="0" presId="urn:microsoft.com/office/officeart/2008/layout/LinedList"/>
    <dgm:cxn modelId="{7440BF78-3EAE-4CB2-A639-CEF6659818C2}" type="presParOf" srcId="{20C4CE9B-3DE7-40FA-8378-679167F669EB}" destId="{769179C4-58D6-424D-9315-0CCD57CE3B43}" srcOrd="0" destOrd="0" presId="urn:microsoft.com/office/officeart/2008/layout/LinedList"/>
    <dgm:cxn modelId="{6E9E2B11-5E99-4855-AF59-60272E76DDA4}" type="presParOf" srcId="{20C4CE9B-3DE7-40FA-8378-679167F669EB}" destId="{2DFD1959-B78A-4F61-AF96-143A98D76FAA}" srcOrd="1" destOrd="0" presId="urn:microsoft.com/office/officeart/2008/layout/LinedList"/>
    <dgm:cxn modelId="{7703CADC-76FD-49C5-B514-3526EA2D3A34}" type="presParOf" srcId="{61DECEBF-AAD4-44ED-8669-8ADC35C6AB0C}" destId="{7B6544DD-AC5A-4D09-9644-0C771829ACD4}" srcOrd="4" destOrd="0" presId="urn:microsoft.com/office/officeart/2008/layout/LinedList"/>
    <dgm:cxn modelId="{34EA95B9-91EF-42D0-AE11-AD17DDD1C236}" type="presParOf" srcId="{61DECEBF-AAD4-44ED-8669-8ADC35C6AB0C}" destId="{AA590D78-C741-4318-A18D-2477E0F199C3}" srcOrd="5" destOrd="0" presId="urn:microsoft.com/office/officeart/2008/layout/LinedList"/>
    <dgm:cxn modelId="{996CE173-CCF4-4023-B1F9-839875CDF7D0}" type="presParOf" srcId="{AA590D78-C741-4318-A18D-2477E0F199C3}" destId="{D8563D28-2A02-4331-B83A-B1ED08DCC963}" srcOrd="0" destOrd="0" presId="urn:microsoft.com/office/officeart/2008/layout/LinedList"/>
    <dgm:cxn modelId="{3F0186B7-E0B9-4053-A9BD-6FA43C89BEB1}" type="presParOf" srcId="{AA590D78-C741-4318-A18D-2477E0F199C3}" destId="{D76982F1-0FA5-4023-A21D-46E142ABE1F6}" srcOrd="1" destOrd="0" presId="urn:microsoft.com/office/officeart/2008/layout/LinedList"/>
    <dgm:cxn modelId="{2136105D-D2AD-43C9-B3D6-0B1479F69D9B}" type="presParOf" srcId="{61DECEBF-AAD4-44ED-8669-8ADC35C6AB0C}" destId="{92205DBA-2409-4AA9-8C25-1F6425712634}" srcOrd="6" destOrd="0" presId="urn:microsoft.com/office/officeart/2008/layout/LinedList"/>
    <dgm:cxn modelId="{30AC9AAF-9C4D-4327-B084-93121CF7D2C3}" type="presParOf" srcId="{61DECEBF-AAD4-44ED-8669-8ADC35C6AB0C}" destId="{475B2A3F-D8A4-4921-914C-C714C9E8A7A6}" srcOrd="7" destOrd="0" presId="urn:microsoft.com/office/officeart/2008/layout/LinedList"/>
    <dgm:cxn modelId="{0AE86DE0-F408-4A03-80B6-0EB3953D4D3A}" type="presParOf" srcId="{475B2A3F-D8A4-4921-914C-C714C9E8A7A6}" destId="{3C3C53F5-759B-477A-8177-45B6DC378F38}" srcOrd="0" destOrd="0" presId="urn:microsoft.com/office/officeart/2008/layout/LinedList"/>
    <dgm:cxn modelId="{FD1E6BFD-810F-4908-B32B-625DA710CFC1}" type="presParOf" srcId="{475B2A3F-D8A4-4921-914C-C714C9E8A7A6}" destId="{31962346-EAA6-4ED9-9861-815E5777FF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4D9C0-19E6-4060-8A23-15A6F0EF79FB}">
      <dsp:nvSpPr>
        <dsp:cNvPr id="0" name=""/>
        <dsp:cNvSpPr/>
      </dsp:nvSpPr>
      <dsp:spPr>
        <a:xfrm>
          <a:off x="0" y="10954"/>
          <a:ext cx="7003777" cy="12033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200" kern="1200" dirty="0"/>
            <a:t>Finn tid og stad og rom på Studentweb. Sjekk eksamenstype. Papir eller digital eksamen?</a:t>
          </a:r>
          <a:endParaRPr lang="en-US" sz="2200" kern="1200" dirty="0"/>
        </a:p>
      </dsp:txBody>
      <dsp:txXfrm>
        <a:off x="58742" y="69696"/>
        <a:ext cx="6886293" cy="1085861"/>
      </dsp:txXfrm>
    </dsp:sp>
    <dsp:sp modelId="{52FB3658-E702-46A6-BA83-9A6FCCCDF00D}">
      <dsp:nvSpPr>
        <dsp:cNvPr id="0" name=""/>
        <dsp:cNvSpPr/>
      </dsp:nvSpPr>
      <dsp:spPr>
        <a:xfrm>
          <a:off x="0" y="1277659"/>
          <a:ext cx="7003777" cy="1203345"/>
        </a:xfrm>
        <a:prstGeom prst="roundRect">
          <a:avLst/>
        </a:prstGeom>
        <a:solidFill>
          <a:schemeClr val="accent2">
            <a:hueOff val="3195565"/>
            <a:satOff val="10438"/>
            <a:lumOff val="-88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200" kern="1200" dirty="0"/>
            <a:t>Sjekk at du kjem inn på vanlig nett (</a:t>
          </a:r>
          <a:r>
            <a:rPr lang="nn-NO" sz="2200" kern="1200" dirty="0" err="1"/>
            <a:t>Eduroam</a:t>
          </a:r>
          <a:r>
            <a:rPr lang="nn-NO" sz="2200" kern="1200" dirty="0"/>
            <a:t>) på campus.</a:t>
          </a:r>
          <a:endParaRPr lang="en-US" sz="2200" kern="1200" dirty="0"/>
        </a:p>
      </dsp:txBody>
      <dsp:txXfrm>
        <a:off x="58742" y="1336401"/>
        <a:ext cx="6886293" cy="1085861"/>
      </dsp:txXfrm>
    </dsp:sp>
    <dsp:sp modelId="{ED608AC9-12A2-4A84-8039-D5FEA53F57DF}">
      <dsp:nvSpPr>
        <dsp:cNvPr id="0" name=""/>
        <dsp:cNvSpPr/>
      </dsp:nvSpPr>
      <dsp:spPr>
        <a:xfrm>
          <a:off x="0" y="2481005"/>
          <a:ext cx="7003777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3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n-NO" sz="1700" kern="1200"/>
            <a:t>Brukernavn: student-epost og vanleg feidepassord.</a:t>
          </a:r>
          <a:endParaRPr lang="en-US" sz="1700" kern="1200"/>
        </a:p>
      </dsp:txBody>
      <dsp:txXfrm>
        <a:off x="0" y="2481005"/>
        <a:ext cx="7003777" cy="364320"/>
      </dsp:txXfrm>
    </dsp:sp>
    <dsp:sp modelId="{FE2226A2-6015-4D45-8391-4518B6158A48}">
      <dsp:nvSpPr>
        <dsp:cNvPr id="0" name=""/>
        <dsp:cNvSpPr/>
      </dsp:nvSpPr>
      <dsp:spPr>
        <a:xfrm>
          <a:off x="0" y="2845325"/>
          <a:ext cx="7003777" cy="1203345"/>
        </a:xfrm>
        <a:prstGeom prst="roundRect">
          <a:avLst/>
        </a:prstGeom>
        <a:solidFill>
          <a:schemeClr val="accent2">
            <a:hueOff val="6391131"/>
            <a:satOff val="20875"/>
            <a:lumOff val="-177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200" kern="1200"/>
            <a:t>Logg deg på WISEflow via feide. </a:t>
          </a:r>
          <a:endParaRPr lang="en-US" sz="2200" kern="1200"/>
        </a:p>
      </dsp:txBody>
      <dsp:txXfrm>
        <a:off x="58742" y="2904067"/>
        <a:ext cx="6886293" cy="1085861"/>
      </dsp:txXfrm>
    </dsp:sp>
    <dsp:sp modelId="{8262F591-7A6D-4A10-8517-0ABC4FD39FFD}">
      <dsp:nvSpPr>
        <dsp:cNvPr id="0" name=""/>
        <dsp:cNvSpPr/>
      </dsp:nvSpPr>
      <dsp:spPr>
        <a:xfrm>
          <a:off x="0" y="4048670"/>
          <a:ext cx="7003777" cy="580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3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n-NO" sz="1700" kern="1200"/>
            <a:t>Wiseflow.hvl.no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n-NO" sz="1700" kern="1200"/>
            <a:t>Brukernavn: studentnummer og vanleg feidepassord.</a:t>
          </a:r>
          <a:endParaRPr lang="en-US" sz="1700" kern="1200"/>
        </a:p>
      </dsp:txBody>
      <dsp:txXfrm>
        <a:off x="0" y="4048670"/>
        <a:ext cx="7003777" cy="580635"/>
      </dsp:txXfrm>
    </dsp:sp>
    <dsp:sp modelId="{2E502291-58AB-44D7-AC9E-D07E7D724741}">
      <dsp:nvSpPr>
        <dsp:cNvPr id="0" name=""/>
        <dsp:cNvSpPr/>
      </dsp:nvSpPr>
      <dsp:spPr>
        <a:xfrm>
          <a:off x="0" y="4629305"/>
          <a:ext cx="7003777" cy="1203345"/>
        </a:xfrm>
        <a:prstGeom prst="roundRect">
          <a:avLst/>
        </a:prstGeom>
        <a:solidFill>
          <a:schemeClr val="accent2">
            <a:hueOff val="9586696"/>
            <a:satOff val="31313"/>
            <a:lumOff val="-266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200" kern="1200" dirty="0"/>
            <a:t>Sjekk «</a:t>
          </a:r>
          <a:r>
            <a:rPr lang="nn-NO" sz="2200" kern="1200" dirty="0" err="1"/>
            <a:t>Demoflows</a:t>
          </a:r>
          <a:r>
            <a:rPr lang="nn-NO" sz="2200" kern="1200" dirty="0"/>
            <a:t>», og installer og test programvare for digital skuleeksamen i WISEflow   -&gt;&gt; meir om dette</a:t>
          </a:r>
          <a:endParaRPr lang="en-US" sz="2200" kern="1200" dirty="0"/>
        </a:p>
      </dsp:txBody>
      <dsp:txXfrm>
        <a:off x="58742" y="4688047"/>
        <a:ext cx="6886293" cy="1085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D1866-BB6F-43CA-9D36-FCD5E80A2744}">
      <dsp:nvSpPr>
        <dsp:cNvPr id="0" name=""/>
        <dsp:cNvSpPr/>
      </dsp:nvSpPr>
      <dsp:spPr>
        <a:xfrm>
          <a:off x="9271" y="340518"/>
          <a:ext cx="2771019" cy="16626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000" kern="1200" dirty="0"/>
            <a:t>WISEflow er portalen der du finn eksamen.</a:t>
          </a:r>
          <a:br>
            <a:rPr lang="nn-NO" sz="2000" kern="1200" dirty="0"/>
          </a:br>
          <a:r>
            <a:rPr lang="nn-NO" sz="2000" kern="1200" dirty="0"/>
            <a:t>Wiseflow.hvl.no </a:t>
          </a:r>
          <a:endParaRPr lang="en-US" sz="2000" kern="1200" dirty="0"/>
        </a:p>
      </dsp:txBody>
      <dsp:txXfrm>
        <a:off x="57967" y="389214"/>
        <a:ext cx="2673627" cy="1565219"/>
      </dsp:txXfrm>
    </dsp:sp>
    <dsp:sp modelId="{8EBBA7B3-F804-43D5-83C2-0DF2F75C2655}">
      <dsp:nvSpPr>
        <dsp:cNvPr id="0" name=""/>
        <dsp:cNvSpPr/>
      </dsp:nvSpPr>
      <dsp:spPr>
        <a:xfrm>
          <a:off x="3024140" y="828218"/>
          <a:ext cx="587456" cy="687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024140" y="965660"/>
        <a:ext cx="411219" cy="412328"/>
      </dsp:txXfrm>
    </dsp:sp>
    <dsp:sp modelId="{7FC6B7D6-4529-4F57-97E2-B67BC307F4C7}">
      <dsp:nvSpPr>
        <dsp:cNvPr id="0" name=""/>
        <dsp:cNvSpPr/>
      </dsp:nvSpPr>
      <dsp:spPr>
        <a:xfrm>
          <a:off x="3888698" y="340518"/>
          <a:ext cx="2771019" cy="16626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000" kern="1200" dirty="0"/>
            <a:t>Du finn dine </a:t>
          </a:r>
          <a:r>
            <a:rPr lang="nn-NO" sz="2000" kern="1200" dirty="0" err="1"/>
            <a:t>emner</a:t>
          </a:r>
          <a:r>
            <a:rPr lang="nn-NO" sz="2000" kern="1200" dirty="0"/>
            <a:t> i oversikta inne i WF.</a:t>
          </a:r>
          <a:endParaRPr lang="en-US" sz="2000" kern="1200" dirty="0"/>
        </a:p>
      </dsp:txBody>
      <dsp:txXfrm>
        <a:off x="3937394" y="389214"/>
        <a:ext cx="2673627" cy="1565219"/>
      </dsp:txXfrm>
    </dsp:sp>
    <dsp:sp modelId="{0CFDB212-D707-4C17-B633-1DE4B21FBDB4}">
      <dsp:nvSpPr>
        <dsp:cNvPr id="0" name=""/>
        <dsp:cNvSpPr/>
      </dsp:nvSpPr>
      <dsp:spPr>
        <a:xfrm>
          <a:off x="6903567" y="828218"/>
          <a:ext cx="587456" cy="687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6903567" y="965660"/>
        <a:ext cx="411219" cy="412328"/>
      </dsp:txXfrm>
    </dsp:sp>
    <dsp:sp modelId="{0248D111-7B00-4EC6-A78F-B505F0DFDCFF}">
      <dsp:nvSpPr>
        <dsp:cNvPr id="0" name=""/>
        <dsp:cNvSpPr/>
      </dsp:nvSpPr>
      <dsp:spPr>
        <a:xfrm>
          <a:off x="7768125" y="340518"/>
          <a:ext cx="2771019" cy="16626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000" kern="1200" dirty="0"/>
            <a:t>Før eksamen kan du </a:t>
          </a:r>
          <a:r>
            <a:rPr lang="nn-NO" sz="2000" kern="1200" dirty="0" err="1"/>
            <a:t>kjøre</a:t>
          </a:r>
          <a:r>
            <a:rPr lang="nn-NO" sz="2000" kern="1200" dirty="0"/>
            <a:t> ein test-eksamen for deg sjølv, gjennom «</a:t>
          </a:r>
          <a:r>
            <a:rPr lang="nn-NO" sz="2000" kern="1200" dirty="0" err="1">
              <a:hlinkClick xmlns:r="http://schemas.openxmlformats.org/officeDocument/2006/relationships" r:id="rId1"/>
            </a:rPr>
            <a:t>Demoflows</a:t>
          </a:r>
          <a:r>
            <a:rPr lang="nn-NO" sz="2000" kern="1200" dirty="0"/>
            <a:t>». </a:t>
          </a:r>
          <a:endParaRPr lang="en-US" sz="2000" kern="1200" dirty="0"/>
        </a:p>
      </dsp:txBody>
      <dsp:txXfrm>
        <a:off x="7816821" y="389214"/>
        <a:ext cx="2673627" cy="15652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7F37C-1F52-4AB9-8C97-397F11744081}">
      <dsp:nvSpPr>
        <dsp:cNvPr id="0" name=""/>
        <dsp:cNvSpPr/>
      </dsp:nvSpPr>
      <dsp:spPr>
        <a:xfrm>
          <a:off x="0" y="685969"/>
          <a:ext cx="10927894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700" kern="1200" dirty="0"/>
            <a:t>Møt opp i god tid, gjerne 30 min før.</a:t>
          </a:r>
          <a:endParaRPr lang="en-US" sz="1700" kern="1200" dirty="0"/>
        </a:p>
      </dsp:txBody>
      <dsp:txXfrm>
        <a:off x="32967" y="718936"/>
        <a:ext cx="10861960" cy="609393"/>
      </dsp:txXfrm>
    </dsp:sp>
    <dsp:sp modelId="{8BB40862-53CD-4E60-BF6F-82FD032FFE79}">
      <dsp:nvSpPr>
        <dsp:cNvPr id="0" name=""/>
        <dsp:cNvSpPr/>
      </dsp:nvSpPr>
      <dsp:spPr>
        <a:xfrm>
          <a:off x="0" y="1410257"/>
          <a:ext cx="10927894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700" kern="1200"/>
            <a:t>Eksamensvaktene gir deg det du treng av praktisk info.</a:t>
          </a:r>
          <a:endParaRPr lang="en-US" sz="1700" kern="1200"/>
        </a:p>
      </dsp:txBody>
      <dsp:txXfrm>
        <a:off x="32967" y="1443224"/>
        <a:ext cx="10861960" cy="609393"/>
      </dsp:txXfrm>
    </dsp:sp>
    <dsp:sp modelId="{40F2D8CA-94EB-4F04-BDAF-C58D3D06C1ED}">
      <dsp:nvSpPr>
        <dsp:cNvPr id="0" name=""/>
        <dsp:cNvSpPr/>
      </dsp:nvSpPr>
      <dsp:spPr>
        <a:xfrm>
          <a:off x="0" y="2085585"/>
          <a:ext cx="10927894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61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n-NO" sz="1300" kern="1200" dirty="0"/>
            <a:t>Husk ID, skrivesaker, </a:t>
          </a:r>
          <a:r>
            <a:rPr lang="nn-NO" sz="1300" kern="1200" dirty="0" err="1"/>
            <a:t>tillatte</a:t>
          </a:r>
          <a:r>
            <a:rPr lang="nn-NO" sz="1300" kern="1200" dirty="0"/>
            <a:t> </a:t>
          </a:r>
          <a:r>
            <a:rPr lang="nn-NO" sz="1300" kern="1200" dirty="0" err="1"/>
            <a:t>hjelpemidler</a:t>
          </a:r>
          <a:r>
            <a:rPr lang="nn-NO" sz="1300" kern="1200" dirty="0"/>
            <a:t> (sjekk </a:t>
          </a:r>
          <a:r>
            <a:rPr lang="nn-NO" sz="1300" kern="1200" dirty="0" err="1"/>
            <a:t>emnebeskrivelse</a:t>
          </a:r>
          <a:r>
            <a:rPr lang="nn-NO" sz="1300" kern="1200" dirty="0"/>
            <a:t>) og PC/</a:t>
          </a:r>
          <a:r>
            <a:rPr lang="nn-NO" sz="1300" kern="1200" dirty="0" err="1"/>
            <a:t>strømforsyning</a:t>
          </a:r>
          <a:r>
            <a:rPr lang="nn-NO" sz="1300" kern="1200" dirty="0"/>
            <a:t>. </a:t>
          </a:r>
          <a:endParaRPr lang="en-US" sz="1300" kern="1200" dirty="0"/>
        </a:p>
      </dsp:txBody>
      <dsp:txXfrm>
        <a:off x="0" y="2085585"/>
        <a:ext cx="10927894" cy="281520"/>
      </dsp:txXfrm>
    </dsp:sp>
    <dsp:sp modelId="{A50F30DE-5E07-4210-8F66-1E24D2989B57}">
      <dsp:nvSpPr>
        <dsp:cNvPr id="0" name=""/>
        <dsp:cNvSpPr/>
      </dsp:nvSpPr>
      <dsp:spPr>
        <a:xfrm>
          <a:off x="0" y="2367105"/>
          <a:ext cx="10927894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700" kern="1200"/>
            <a:t>Start «Flow» minst 15 min før eksamensstart. </a:t>
          </a:r>
          <a:endParaRPr lang="en-US" sz="1700" kern="1200"/>
        </a:p>
      </dsp:txBody>
      <dsp:txXfrm>
        <a:off x="32967" y="2400072"/>
        <a:ext cx="10861960" cy="609393"/>
      </dsp:txXfrm>
    </dsp:sp>
    <dsp:sp modelId="{D0B93715-9A28-4555-908D-1E1CF40C4F1F}">
      <dsp:nvSpPr>
        <dsp:cNvPr id="0" name=""/>
        <dsp:cNvSpPr/>
      </dsp:nvSpPr>
      <dsp:spPr>
        <a:xfrm>
          <a:off x="0" y="3042432"/>
          <a:ext cx="10927894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61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n-NO" sz="1300" kern="1200" dirty="0"/>
            <a:t>Du vil då sjå ei </a:t>
          </a:r>
          <a:r>
            <a:rPr lang="nn-NO" sz="1300" kern="1200" dirty="0" err="1"/>
            <a:t>nedtelling</a:t>
          </a:r>
          <a:r>
            <a:rPr lang="nn-NO" sz="1300" kern="1200" dirty="0"/>
            <a:t> til start. Du kan då vere trygg på at eksamen vil starte klokka 9.</a:t>
          </a:r>
          <a:endParaRPr lang="en-US" sz="1300" kern="1200" dirty="0"/>
        </a:p>
      </dsp:txBody>
      <dsp:txXfrm>
        <a:off x="0" y="3042432"/>
        <a:ext cx="10927894" cy="281520"/>
      </dsp:txXfrm>
    </dsp:sp>
    <dsp:sp modelId="{E5D93306-3E9A-4838-8390-5B674202AAA1}">
      <dsp:nvSpPr>
        <dsp:cNvPr id="0" name=""/>
        <dsp:cNvSpPr/>
      </dsp:nvSpPr>
      <dsp:spPr>
        <a:xfrm>
          <a:off x="0" y="4019329"/>
          <a:ext cx="10927894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700" kern="1200" dirty="0"/>
            <a:t>Når klokka er 9, skriv du inn passord som du har fått av vaktene.</a:t>
          </a:r>
          <a:endParaRPr lang="en-US" sz="1700" kern="1200" dirty="0"/>
        </a:p>
      </dsp:txBody>
      <dsp:txXfrm>
        <a:off x="32967" y="4052296"/>
        <a:ext cx="10861960" cy="609393"/>
      </dsp:txXfrm>
    </dsp:sp>
    <dsp:sp modelId="{6BA536C3-22E5-4DCD-B877-E99D76595659}">
      <dsp:nvSpPr>
        <dsp:cNvPr id="0" name=""/>
        <dsp:cNvSpPr/>
      </dsp:nvSpPr>
      <dsp:spPr>
        <a:xfrm>
          <a:off x="0" y="3301790"/>
          <a:ext cx="10927894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700" kern="1200" dirty="0"/>
            <a:t>Treng du teknisk hjelp har vi tekniske vakter </a:t>
          </a:r>
          <a:r>
            <a:rPr lang="nn-NO" sz="1700" kern="1200" dirty="0" err="1"/>
            <a:t>tilgjengelig</a:t>
          </a:r>
          <a:r>
            <a:rPr lang="nn-NO" sz="1700" kern="1200" dirty="0"/>
            <a:t>. Vi har låne-PC dersom maskina di ikkje fungerer. </a:t>
          </a:r>
          <a:br>
            <a:rPr lang="nn-NO" sz="1700" kern="1200" dirty="0"/>
          </a:br>
          <a:endParaRPr lang="en-US" sz="1700" kern="1200" dirty="0"/>
        </a:p>
      </dsp:txBody>
      <dsp:txXfrm>
        <a:off x="32967" y="3334757"/>
        <a:ext cx="10861960" cy="609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9B395-2481-437C-83E6-ECBDB54AE2E2}">
      <dsp:nvSpPr>
        <dsp:cNvPr id="0" name=""/>
        <dsp:cNvSpPr/>
      </dsp:nvSpPr>
      <dsp:spPr>
        <a:xfrm>
          <a:off x="0" y="0"/>
          <a:ext cx="70037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9ABFDF-DD5D-4E5D-ABC8-4D4A70F764B5}">
      <dsp:nvSpPr>
        <dsp:cNvPr id="0" name=""/>
        <dsp:cNvSpPr/>
      </dsp:nvSpPr>
      <dsp:spPr>
        <a:xfrm>
          <a:off x="0" y="0"/>
          <a:ext cx="7003777" cy="146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900" kern="1200" dirty="0"/>
            <a:t>Har du spørsmål knytt til eksamen? </a:t>
          </a:r>
          <a:r>
            <a:rPr lang="nn-NO" sz="2900" kern="1200" dirty="0">
              <a:hlinkClick xmlns:r="http://schemas.openxmlformats.org/officeDocument/2006/relationships" r:id="rId1"/>
            </a:rPr>
            <a:t>eksamen@hvl.no</a:t>
          </a:r>
          <a:r>
            <a:rPr lang="nn-NO" sz="2900" kern="1200" dirty="0"/>
            <a:t> eller hvl.no sine </a:t>
          </a:r>
          <a:r>
            <a:rPr lang="nn-NO" sz="2900" kern="1200" dirty="0" err="1"/>
            <a:t>eksamenssider</a:t>
          </a:r>
          <a:r>
            <a:rPr lang="nn-NO" sz="2900" kern="1200" dirty="0"/>
            <a:t>. Spør mime!</a:t>
          </a:r>
          <a:endParaRPr lang="en-US" sz="2900" kern="1200" dirty="0"/>
        </a:p>
      </dsp:txBody>
      <dsp:txXfrm>
        <a:off x="0" y="0"/>
        <a:ext cx="7003777" cy="1460901"/>
      </dsp:txXfrm>
    </dsp:sp>
    <dsp:sp modelId="{A0028AEA-1B06-4F0F-B387-A3F9F3282C80}">
      <dsp:nvSpPr>
        <dsp:cNvPr id="0" name=""/>
        <dsp:cNvSpPr/>
      </dsp:nvSpPr>
      <dsp:spPr>
        <a:xfrm>
          <a:off x="0" y="1460901"/>
          <a:ext cx="7003777" cy="0"/>
        </a:xfrm>
        <a:prstGeom prst="line">
          <a:avLst/>
        </a:prstGeom>
        <a:solidFill>
          <a:schemeClr val="accent2">
            <a:hueOff val="3195565"/>
            <a:satOff val="10438"/>
            <a:lumOff val="-8889"/>
            <a:alphaOff val="0"/>
          </a:schemeClr>
        </a:solidFill>
        <a:ln w="12700" cap="flat" cmpd="sng" algn="ctr">
          <a:solidFill>
            <a:schemeClr val="accent2">
              <a:hueOff val="3195565"/>
              <a:satOff val="10438"/>
              <a:lumOff val="-88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179C4-58D6-424D-9315-0CCD57CE3B43}">
      <dsp:nvSpPr>
        <dsp:cNvPr id="0" name=""/>
        <dsp:cNvSpPr/>
      </dsp:nvSpPr>
      <dsp:spPr>
        <a:xfrm>
          <a:off x="0" y="1460901"/>
          <a:ext cx="7003777" cy="146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900" kern="1200" dirty="0"/>
            <a:t>Treng du teknisk hjelp før eksamen? </a:t>
          </a:r>
          <a:br>
            <a:rPr lang="nn-NO" sz="2900" kern="1200" dirty="0"/>
          </a:br>
          <a:r>
            <a:rPr lang="nn-NO" sz="2900" kern="1200" dirty="0"/>
            <a:t>Ta kontakt med </a:t>
          </a:r>
          <a:r>
            <a:rPr lang="nn-NO" sz="2900" kern="1200" dirty="0" err="1"/>
            <a:t>IT-hjelp</a:t>
          </a:r>
          <a:r>
            <a:rPr lang="nn-NO" sz="2900" kern="1200" dirty="0"/>
            <a:t> for studentar</a:t>
          </a:r>
          <a:endParaRPr lang="en-US" sz="2900" kern="1200" dirty="0"/>
        </a:p>
      </dsp:txBody>
      <dsp:txXfrm>
        <a:off x="0" y="1460901"/>
        <a:ext cx="7003777" cy="1460901"/>
      </dsp:txXfrm>
    </dsp:sp>
    <dsp:sp modelId="{7B6544DD-AC5A-4D09-9644-0C771829ACD4}">
      <dsp:nvSpPr>
        <dsp:cNvPr id="0" name=""/>
        <dsp:cNvSpPr/>
      </dsp:nvSpPr>
      <dsp:spPr>
        <a:xfrm>
          <a:off x="0" y="2921802"/>
          <a:ext cx="7003777" cy="0"/>
        </a:xfrm>
        <a:prstGeom prst="line">
          <a:avLst/>
        </a:prstGeom>
        <a:solidFill>
          <a:schemeClr val="accent2">
            <a:hueOff val="6391131"/>
            <a:satOff val="20875"/>
            <a:lumOff val="-17777"/>
            <a:alphaOff val="0"/>
          </a:schemeClr>
        </a:solidFill>
        <a:ln w="12700" cap="flat" cmpd="sng" algn="ctr">
          <a:solidFill>
            <a:schemeClr val="accent2">
              <a:hueOff val="6391131"/>
              <a:satOff val="20875"/>
              <a:lumOff val="-177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563D28-2A02-4331-B83A-B1ED08DCC963}">
      <dsp:nvSpPr>
        <dsp:cNvPr id="0" name=""/>
        <dsp:cNvSpPr/>
      </dsp:nvSpPr>
      <dsp:spPr>
        <a:xfrm>
          <a:off x="0" y="2921802"/>
          <a:ext cx="7003777" cy="146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900" kern="1200"/>
            <a:t>Treng du hjelp på eksamensdagen? </a:t>
          </a:r>
          <a:br>
            <a:rPr lang="nn-NO" sz="2900" kern="1200"/>
          </a:br>
          <a:r>
            <a:rPr lang="nn-NO" sz="2900" kern="1200"/>
            <a:t>Kontakt eksamensvakten i lokalet, eventuelt teknisk vakt.</a:t>
          </a:r>
          <a:endParaRPr lang="en-US" sz="2900" kern="1200"/>
        </a:p>
      </dsp:txBody>
      <dsp:txXfrm>
        <a:off x="0" y="2921802"/>
        <a:ext cx="7003777" cy="1460901"/>
      </dsp:txXfrm>
    </dsp:sp>
    <dsp:sp modelId="{92205DBA-2409-4AA9-8C25-1F6425712634}">
      <dsp:nvSpPr>
        <dsp:cNvPr id="0" name=""/>
        <dsp:cNvSpPr/>
      </dsp:nvSpPr>
      <dsp:spPr>
        <a:xfrm>
          <a:off x="0" y="4382703"/>
          <a:ext cx="7003777" cy="0"/>
        </a:xfrm>
        <a:prstGeom prst="line">
          <a:avLst/>
        </a:prstGeom>
        <a:solidFill>
          <a:schemeClr val="accent2">
            <a:hueOff val="9586696"/>
            <a:satOff val="31313"/>
            <a:lumOff val="-26666"/>
            <a:alphaOff val="0"/>
          </a:schemeClr>
        </a:solidFill>
        <a:ln w="12700" cap="flat" cmpd="sng" algn="ctr">
          <a:solidFill>
            <a:schemeClr val="accent2">
              <a:hueOff val="9586696"/>
              <a:satOff val="31313"/>
              <a:lumOff val="-266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C53F5-759B-477A-8177-45B6DC378F38}">
      <dsp:nvSpPr>
        <dsp:cNvPr id="0" name=""/>
        <dsp:cNvSpPr/>
      </dsp:nvSpPr>
      <dsp:spPr>
        <a:xfrm>
          <a:off x="0" y="4382703"/>
          <a:ext cx="7003777" cy="146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900" kern="1200"/>
            <a:t>Det viktigaste du kan gjere før digital eksamen er å kjøre ein demo, då veit du at alt fungerer.</a:t>
          </a:r>
          <a:endParaRPr lang="en-US" sz="2900" kern="1200"/>
        </a:p>
      </dsp:txBody>
      <dsp:txXfrm>
        <a:off x="0" y="4382703"/>
        <a:ext cx="7003777" cy="1460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E54BF-79AB-41E9-B0F3-AEDBB7E6B960}" type="datetimeFigureOut">
              <a:rPr lang="nn-NO" smtClean="0"/>
              <a:t>24.11.2022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6DF26-D7E6-4941-88A9-8BF3CC3E0C5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667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1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07398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2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84403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3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13114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4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3240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5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063373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6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29228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6DF26-D7E6-4941-88A9-8BF3CC3E0C58}" type="slidenum">
              <a:rPr lang="nn-NO" smtClean="0"/>
              <a:t>7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01904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80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2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3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2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0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3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3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5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80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27" r:id="rId8"/>
    <p:sldLayoutId id="2147483728" r:id="rId9"/>
    <p:sldLayoutId id="2147483729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6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E2748806-3AF5-4078-830A-C1F26BF1B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F991FCB-5132-414C-B377-526F56121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7" name="Bilde 6" descr="Et bilde som inneholder utendørs, folkemengde&#10;&#10;Automatisk generert beskrivelse">
            <a:extLst>
              <a:ext uri="{FF2B5EF4-FFF2-40B4-BE49-F238E27FC236}">
                <a16:creationId xmlns:a16="http://schemas.microsoft.com/office/drawing/2014/main" id="{ACC1AB09-53B6-4C67-B2C4-94DB0D8B3D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/>
          <a:stretch/>
        </p:blipFill>
        <p:spPr>
          <a:xfrm>
            <a:off x="20" y="1376"/>
            <a:ext cx="12188932" cy="6856624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F23DAFF7-4C98-4E0E-8986-198D54B6C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0" y="0"/>
            <a:ext cx="6858000" cy="6858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/>
              </a:gs>
              <a:gs pos="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A095E96-319D-4055-AD99-41FEB4030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546522"/>
            <a:ext cx="6327657" cy="4003971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5EBF7A8-B42B-4EC3-B442-9B2D1902A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57" y="1546521"/>
            <a:ext cx="6327656" cy="4016078"/>
          </a:xfrm>
          <a:prstGeom prst="rect">
            <a:avLst/>
          </a:prstGeom>
          <a:blipFill dpi="0" rotWithShape="1">
            <a:blip r:embed="rId4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F7E79B3-05F5-482F-9E1D-834F46A61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654" y="1828800"/>
            <a:ext cx="4958128" cy="2209800"/>
          </a:xfrm>
        </p:spPr>
        <p:txBody>
          <a:bodyPr anchor="b">
            <a:normAutofit/>
          </a:bodyPr>
          <a:lstStyle/>
          <a:p>
            <a:pPr algn="l"/>
            <a:r>
              <a:rPr lang="nn-NO" dirty="0">
                <a:solidFill>
                  <a:srgbClr val="FFFFFF"/>
                </a:solidFill>
              </a:rPr>
              <a:t>Velkommen til skuleeksamen </a:t>
            </a:r>
            <a:br>
              <a:rPr lang="nn-NO" dirty="0">
                <a:solidFill>
                  <a:srgbClr val="FFFFFF"/>
                </a:solidFill>
              </a:rPr>
            </a:br>
            <a:r>
              <a:rPr lang="nn-NO" dirty="0">
                <a:solidFill>
                  <a:srgbClr val="FFFFFF"/>
                </a:solidFill>
              </a:rPr>
              <a:t>på HVL!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7E71D29-FB54-4ED7-86F4-0C77D2529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5654" y="4191001"/>
            <a:ext cx="4958128" cy="1120477"/>
          </a:xfrm>
        </p:spPr>
        <p:txBody>
          <a:bodyPr anchor="t">
            <a:normAutofit fontScale="85000" lnSpcReduction="20000"/>
          </a:bodyPr>
          <a:lstStyle/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nn-NO" sz="1500" dirty="0">
                <a:solidFill>
                  <a:srgbClr val="FFFFFF"/>
                </a:solidFill>
              </a:rPr>
              <a:t>Før eksamensdagen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nn-NO" sz="1500" dirty="0">
                <a:solidFill>
                  <a:srgbClr val="FFFFFF"/>
                </a:solidFill>
              </a:rPr>
              <a:t>Før eksamensstart på eksamensdagen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nn-NO" sz="1500" dirty="0">
                <a:solidFill>
                  <a:srgbClr val="FFFFFF"/>
                </a:solidFill>
              </a:rPr>
              <a:t>Under eksamen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nn-NO" sz="1500" dirty="0">
                <a:solidFill>
                  <a:srgbClr val="FFFFFF"/>
                </a:solidFill>
              </a:rPr>
              <a:t>Innlevering av eksamen</a:t>
            </a:r>
          </a:p>
        </p:txBody>
      </p:sp>
    </p:spTree>
    <p:extLst>
      <p:ext uri="{BB962C8B-B14F-4D97-AF65-F5344CB8AC3E}">
        <p14:creationId xmlns:p14="http://schemas.microsoft.com/office/powerpoint/2010/main" val="249425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7CAEDE-D92D-4745-8749-71019415A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C96CB6-3880-40E6-A4BF-F64E7D1E4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FC6690E-AC32-4D6C-ADBF-0DBEAB01B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2819399" cy="5577934"/>
          </a:xfrm>
        </p:spPr>
        <p:txBody>
          <a:bodyPr>
            <a:normAutofit/>
          </a:bodyPr>
          <a:lstStyle/>
          <a:p>
            <a:r>
              <a:rPr lang="nn-NO" sz="4000" dirty="0"/>
              <a:t>Før </a:t>
            </a:r>
            <a:br>
              <a:rPr lang="nn-NO" sz="4000" dirty="0"/>
            </a:br>
            <a:r>
              <a:rPr lang="nn-NO" sz="4000" dirty="0"/>
              <a:t>eksamens-</a:t>
            </a:r>
            <a:br>
              <a:rPr lang="nn-NO" sz="4000" dirty="0"/>
            </a:br>
            <a:r>
              <a:rPr lang="nn-NO" sz="4000" dirty="0"/>
              <a:t>dagen</a:t>
            </a:r>
          </a:p>
        </p:txBody>
      </p:sp>
      <p:graphicFrame>
        <p:nvGraphicFramePr>
          <p:cNvPr id="7" name="Plassholder for innhold 2">
            <a:extLst>
              <a:ext uri="{FF2B5EF4-FFF2-40B4-BE49-F238E27FC236}">
                <a16:creationId xmlns:a16="http://schemas.microsoft.com/office/drawing/2014/main" id="{58051E97-EAB5-B63F-8ECE-231E675D99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894965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kstSylinder 9">
            <a:extLst>
              <a:ext uri="{FF2B5EF4-FFF2-40B4-BE49-F238E27FC236}">
                <a16:creationId xmlns:a16="http://schemas.microsoft.com/office/drawing/2014/main" id="{1EE82BE6-A0B7-4524-A618-A30BAF8C20FA}"/>
              </a:ext>
            </a:extLst>
          </p:cNvPr>
          <p:cNvSpPr txBox="1"/>
          <p:nvPr/>
        </p:nvSpPr>
        <p:spPr>
          <a:xfrm>
            <a:off x="967274" y="5374857"/>
            <a:ext cx="31475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dirty="0">
                <a:solidFill>
                  <a:schemeClr val="bg1"/>
                </a:solidFill>
              </a:rPr>
              <a:t>Sjekk hvl.no og </a:t>
            </a:r>
            <a:r>
              <a:rPr lang="nn-NO" dirty="0" err="1">
                <a:solidFill>
                  <a:schemeClr val="bg1"/>
                </a:solidFill>
              </a:rPr>
              <a:t>eksamenssidene</a:t>
            </a:r>
            <a:r>
              <a:rPr lang="nn-NO" dirty="0">
                <a:solidFill>
                  <a:schemeClr val="bg1"/>
                </a:solidFill>
              </a:rPr>
              <a:t> for all info eg går igjennom i dag.</a:t>
            </a:r>
          </a:p>
        </p:txBody>
      </p:sp>
    </p:spTree>
    <p:extLst>
      <p:ext uri="{BB962C8B-B14F-4D97-AF65-F5344CB8AC3E}">
        <p14:creationId xmlns:p14="http://schemas.microsoft.com/office/powerpoint/2010/main" val="3205958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4C9708-F6A4-4956-B261-A4A2C4DFE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48400" y="0"/>
            <a:ext cx="59436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2DB257-3E16-4A3C-9E28-46828281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50"/>
            <a:ext cx="6254652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7685E6-1160-459B-8C70-301404C06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048" y="0"/>
            <a:ext cx="6251447" cy="6858000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2" name="Plassholder for innhold 2">
            <a:extLst>
              <a:ext uri="{FF2B5EF4-FFF2-40B4-BE49-F238E27FC236}">
                <a16:creationId xmlns:a16="http://schemas.microsoft.com/office/drawing/2014/main" id="{8B12FAFF-981B-2B3A-7349-D9FC284A31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257764"/>
              </p:ext>
            </p:extLst>
          </p:nvPr>
        </p:nvGraphicFramePr>
        <p:xfrm>
          <a:off x="838200" y="400467"/>
          <a:ext cx="10548416" cy="2343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79FBE8E1-1302-4CA8-A73F-62025704051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tretch/>
        </p:blipFill>
        <p:spPr>
          <a:xfrm>
            <a:off x="1020563" y="2744266"/>
            <a:ext cx="10147825" cy="379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99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1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67" name="Rectangle 2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68" name="Picture 22">
            <a:extLst>
              <a:ext uri="{FF2B5EF4-FFF2-40B4-BE49-F238E27FC236}">
                <a16:creationId xmlns:a16="http://schemas.microsoft.com/office/drawing/2014/main" id="{A72D06A1-BA08-4820-BBC8-B24DDB32A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>
            <a:off x="10744200" y="0"/>
            <a:ext cx="1447800" cy="153575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81833A36-8228-4930-9335-D0AD7D5D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915" y="605643"/>
            <a:ext cx="10348146" cy="1675009"/>
          </a:xfrm>
        </p:spPr>
        <p:txBody>
          <a:bodyPr anchor="t">
            <a:normAutofit/>
          </a:bodyPr>
          <a:lstStyle/>
          <a:p>
            <a:r>
              <a:rPr lang="nn-NO" dirty="0">
                <a:solidFill>
                  <a:schemeClr val="tx2"/>
                </a:solidFill>
              </a:rPr>
              <a:t>Før eksamensstart PÅ eksamensdagen</a:t>
            </a:r>
          </a:p>
        </p:txBody>
      </p:sp>
      <p:pic>
        <p:nvPicPr>
          <p:cNvPr id="69" name="Picture 24">
            <a:extLst>
              <a:ext uri="{FF2B5EF4-FFF2-40B4-BE49-F238E27FC236}">
                <a16:creationId xmlns:a16="http://schemas.microsoft.com/office/drawing/2014/main" id="{1295E665-0408-4072-94B3-49BA5ACBC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48"/>
          <a:stretch/>
        </p:blipFill>
        <p:spPr>
          <a:xfrm rot="10800000">
            <a:off x="0" y="2719662"/>
            <a:ext cx="1371600" cy="2548349"/>
          </a:xfrm>
          <a:prstGeom prst="rect">
            <a:avLst/>
          </a:prstGeom>
        </p:spPr>
      </p:pic>
      <p:graphicFrame>
        <p:nvGraphicFramePr>
          <p:cNvPr id="30" name="Plassholder for innhold 2">
            <a:extLst>
              <a:ext uri="{FF2B5EF4-FFF2-40B4-BE49-F238E27FC236}">
                <a16:creationId xmlns:a16="http://schemas.microsoft.com/office/drawing/2014/main" id="{104AAD3B-1AF3-E0B3-B758-B87B03622E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448764"/>
              </p:ext>
            </p:extLst>
          </p:nvPr>
        </p:nvGraphicFramePr>
        <p:xfrm>
          <a:off x="1144963" y="1841642"/>
          <a:ext cx="10927894" cy="540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55391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D8BA91-704D-4BC6-92AB-691BC539D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7" y="102854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n-NO" dirty="0"/>
              <a:t>Under </a:t>
            </a:r>
            <a:br>
              <a:rPr lang="nn-NO" dirty="0"/>
            </a:br>
            <a:r>
              <a:rPr lang="nn-NO" dirty="0"/>
              <a:t>eksamen</a:t>
            </a:r>
          </a:p>
        </p:txBody>
      </p:sp>
      <p:pic>
        <p:nvPicPr>
          <p:cNvPr id="4" name="Plassholder for innhold 4">
            <a:extLst>
              <a:ext uri="{FF2B5EF4-FFF2-40B4-BE49-F238E27FC236}">
                <a16:creationId xmlns:a16="http://schemas.microsoft.com/office/drawing/2014/main" id="{F8B999E5-3672-4837-A776-00A0A4A2B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468" y="1028541"/>
            <a:ext cx="8615196" cy="5413603"/>
          </a:xfrm>
        </p:spPr>
      </p:pic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66BFA3EF-753F-4F75-AECF-EF7DCFE913FE}"/>
              </a:ext>
            </a:extLst>
          </p:cNvPr>
          <p:cNvSpPr txBox="1">
            <a:spLocks/>
          </p:cNvSpPr>
          <p:nvPr/>
        </p:nvSpPr>
        <p:spPr>
          <a:xfrm>
            <a:off x="394446" y="2354104"/>
            <a:ext cx="2598135" cy="414190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n-NO" dirty="0"/>
              <a:t>Skriv i tekstfeltet, eller fyll inn MCQ – alt etter kva eksamenstype du har.</a:t>
            </a:r>
          </a:p>
          <a:p>
            <a:r>
              <a:rPr lang="nn-NO" dirty="0"/>
              <a:t>Du finn oppgåva i høgremargen. </a:t>
            </a:r>
          </a:p>
          <a:p>
            <a:pPr lvl="1"/>
            <a:r>
              <a:rPr lang="nn-NO" dirty="0"/>
              <a:t>Kan </a:t>
            </a:r>
            <a:r>
              <a:rPr lang="nn-NO" dirty="0" err="1"/>
              <a:t>åpnast</a:t>
            </a:r>
            <a:r>
              <a:rPr lang="nn-NO" dirty="0"/>
              <a:t> som eiga fane.</a:t>
            </a:r>
          </a:p>
          <a:p>
            <a:r>
              <a:rPr lang="nn-NO" dirty="0"/>
              <a:t>Du finn klokkeslett, batteri, tid igjen og lagringsstatus.</a:t>
            </a:r>
          </a:p>
          <a:p>
            <a:r>
              <a:rPr lang="nn-NO" dirty="0"/>
              <a:t>Kandidatnummer er automatisk registrert.</a:t>
            </a:r>
          </a:p>
          <a:p>
            <a:r>
              <a:rPr lang="nn-NO" dirty="0"/>
              <a:t>Bruk vedleggsverktøy.</a:t>
            </a:r>
          </a:p>
          <a:p>
            <a:pPr lvl="1"/>
            <a:r>
              <a:rPr lang="nn-NO" dirty="0"/>
              <a:t>Ta bilde med webkamera, teikne eller skriv kode. </a:t>
            </a:r>
          </a:p>
          <a:p>
            <a:r>
              <a:rPr lang="nn-NO" dirty="0"/>
              <a:t>Test alt dette i </a:t>
            </a:r>
            <a:r>
              <a:rPr lang="nn-NO" dirty="0" err="1"/>
              <a:t>demoflow</a:t>
            </a:r>
            <a:r>
              <a:rPr lang="nn-NO" dirty="0"/>
              <a:t>!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96038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51A1A2-0F3C-4AAE-ADE3-D1CDE63B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400" dirty="0">
                <a:solidFill>
                  <a:srgbClr val="FFFFFF"/>
                </a:solidFill>
              </a:rPr>
              <a:t>Innlevering av digital eksamen</a:t>
            </a:r>
            <a:endParaRPr lang="nn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9E998E-C70C-4B14-B0C2-29ADB29C3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Rekk opp handa. </a:t>
            </a:r>
            <a:br>
              <a:rPr lang="nn-NO" dirty="0"/>
            </a:br>
            <a:r>
              <a:rPr lang="nn-NO" dirty="0"/>
              <a:t>Ein vakt skriv inn passord slik at du kan levere.</a:t>
            </a:r>
          </a:p>
          <a:p>
            <a:r>
              <a:rPr lang="nn-NO" dirty="0"/>
              <a:t>Du kan arbeide heilt til tida går ut.</a:t>
            </a:r>
          </a:p>
          <a:p>
            <a:r>
              <a:rPr lang="nn-NO" dirty="0"/>
              <a:t>Når tida går ut er det berre mogleg å levere.</a:t>
            </a:r>
          </a:p>
          <a:p>
            <a:r>
              <a:rPr lang="nn-NO" dirty="0"/>
              <a:t>Sørg for å ha lagt inn vedlegg eller tatt bilde før tida er ute.</a:t>
            </a:r>
          </a:p>
          <a:p>
            <a:r>
              <a:rPr lang="nn-NO" dirty="0"/>
              <a:t>Ta </a:t>
            </a:r>
            <a:r>
              <a:rPr lang="nn-NO" dirty="0" err="1"/>
              <a:t>omnsyn</a:t>
            </a:r>
            <a:r>
              <a:rPr lang="nn-NO" dirty="0"/>
              <a:t> til andre studentar som fortsatt har eksamen når du går ut.</a:t>
            </a:r>
          </a:p>
        </p:txBody>
      </p:sp>
    </p:spTree>
    <p:extLst>
      <p:ext uri="{BB962C8B-B14F-4D97-AF65-F5344CB8AC3E}">
        <p14:creationId xmlns:p14="http://schemas.microsoft.com/office/powerpoint/2010/main" val="2876578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7CAEDE-D92D-4745-8749-71019415A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C96CB6-3880-40E6-A4BF-F64E7D1E4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868475E-A89E-4F61-9F05-6DBF9166E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2819399" cy="5577934"/>
          </a:xfrm>
        </p:spPr>
        <p:txBody>
          <a:bodyPr>
            <a:normAutofit/>
          </a:bodyPr>
          <a:lstStyle/>
          <a:p>
            <a:r>
              <a:rPr lang="nn-NO" sz="4100" dirty="0"/>
              <a:t>Lukke til på eksamen!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C3F067D1-5568-CBE3-C919-57A10D4CEF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9262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35411591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481</Words>
  <Application>Microsoft Office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AvenirNext LT Pro Medium</vt:lpstr>
      <vt:lpstr>Calibri</vt:lpstr>
      <vt:lpstr>BlockprintVTI</vt:lpstr>
      <vt:lpstr>Velkommen til skuleeksamen  på HVL!</vt:lpstr>
      <vt:lpstr>Før  eksamens- dagen</vt:lpstr>
      <vt:lpstr>PowerPoint-presentasjon</vt:lpstr>
      <vt:lpstr>Før eksamensstart PÅ eksamensdagen</vt:lpstr>
      <vt:lpstr>Under  eksamen</vt:lpstr>
      <vt:lpstr>Innlevering av digital eksamen</vt:lpstr>
      <vt:lpstr>Lukke til på eksamen!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til skuleeksamen  på HVL!</dc:title>
  <dc:creator>Bernt Humberset Hagen</dc:creator>
  <cp:lastModifiedBy>Bernt Humberset Hagen</cp:lastModifiedBy>
  <cp:revision>2</cp:revision>
  <dcterms:created xsi:type="dcterms:W3CDTF">2022-11-22T11:56:34Z</dcterms:created>
  <dcterms:modified xsi:type="dcterms:W3CDTF">2022-11-24T12:29:40Z</dcterms:modified>
</cp:coreProperties>
</file>